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33" r:id="rId1"/>
    <p:sldMasterId id="2147484057" r:id="rId2"/>
  </p:sldMasterIdLst>
  <p:notesMasterIdLst>
    <p:notesMasterId r:id="rId20"/>
  </p:notesMasterIdLst>
  <p:sldIdLst>
    <p:sldId id="332" r:id="rId3"/>
    <p:sldId id="397" r:id="rId4"/>
    <p:sldId id="372" r:id="rId5"/>
    <p:sldId id="374" r:id="rId6"/>
    <p:sldId id="396" r:id="rId7"/>
    <p:sldId id="398" r:id="rId8"/>
    <p:sldId id="386" r:id="rId9"/>
    <p:sldId id="383" r:id="rId10"/>
    <p:sldId id="387" r:id="rId11"/>
    <p:sldId id="388" r:id="rId12"/>
    <p:sldId id="385" r:id="rId13"/>
    <p:sldId id="389" r:id="rId14"/>
    <p:sldId id="402" r:id="rId15"/>
    <p:sldId id="399" r:id="rId16"/>
    <p:sldId id="400" r:id="rId17"/>
    <p:sldId id="401" r:id="rId18"/>
    <p:sldId id="3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AC4B98-0615-45CF-A5F1-EDE42EBE9FDB}">
          <p14:sldIdLst>
            <p14:sldId id="332"/>
            <p14:sldId id="397"/>
            <p14:sldId id="372"/>
            <p14:sldId id="374"/>
            <p14:sldId id="396"/>
            <p14:sldId id="398"/>
            <p14:sldId id="386"/>
            <p14:sldId id="383"/>
            <p14:sldId id="387"/>
            <p14:sldId id="388"/>
            <p14:sldId id="385"/>
            <p14:sldId id="389"/>
            <p14:sldId id="402"/>
            <p14:sldId id="399"/>
            <p14:sldId id="400"/>
            <p14:sldId id="401"/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4F81BD"/>
    <a:srgbClr val="0066FF"/>
    <a:srgbClr val="DAA600"/>
    <a:srgbClr val="B4B000"/>
    <a:srgbClr val="CCCC00"/>
    <a:srgbClr val="9BBB59"/>
    <a:srgbClr val="FFC000"/>
    <a:srgbClr val="F6BB00"/>
    <a:srgbClr val="6A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4730" autoAdjust="0"/>
  </p:normalViewPr>
  <p:slideViewPr>
    <p:cSldViewPr>
      <p:cViewPr varScale="1">
        <p:scale>
          <a:sx n="110" d="100"/>
          <a:sy n="110" d="100"/>
        </p:scale>
        <p:origin x="6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pkr\Downloads\&#1057;&#1090;&#1072;&#1090;&#1080;&#1089;&#1090;&#1080;&#1082;&#1072;%20&#1087;&#1086;%20&#1084;&#1077;&#1088;&#1072;&#1084;%20&#1080;%20&#1085;&#1072;&#1087;&#1088;&#1072;&#1074;&#1083;&#1077;&#1085;&#1080;&#1103;&#1084;%2028.03.2022%2017_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ФАКТОРОВ РИСКА ПО ШНОР</a:t>
            </a:r>
          </a:p>
        </c:rich>
      </c:tx>
      <c:layout>
        <c:manualLayout>
          <c:xMode val="edge"/>
          <c:yMode val="edge"/>
          <c:x val="0.110337721121861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9494806196383854"/>
          <c:y val="0.12338656021290752"/>
          <c:w val="0.37369361477941021"/>
          <c:h val="0.799440227157234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'[Статистика по мерам и направлениям 28.03.2022 17_07.xlsx]Список ДК'!$B$1</c:f>
              <c:strCache>
                <c:ptCount val="1"/>
                <c:pt idx="0">
                  <c:v>Кол-во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'[Статистика по мерам и направлениям 28.03.2022 17_07.xlsx]Список ДК'!$A$2:$A$11</c:f>
              <c:strCache>
                <c:ptCount val="10"/>
                <c:pt idx="0">
                  <c:v> Низкий уровень оснащения школы</c:v>
                </c:pt>
                <c:pt idx="1">
                  <c:v>Дефицит педагогических кадров</c:v>
                </c:pt>
                <c:pt idx="2">
                  <c:v>Недостаточная предметная и методическая компетентность педагогических работников</c:v>
                </c:pt>
                <c:pt idx="3">
                  <c:v>Высокая доля обучающихся с ОВЗ</c:v>
                </c:pt>
                <c:pt idx="4">
                  <c:v>Низкое качество преодоления языковых и культурных барьеров</c:v>
                </c:pt>
                <c:pt idx="5">
                  <c:v>Риски низкой адаптивности учебного процесса</c:v>
                </c:pt>
                <c:pt idx="6">
                  <c:v>Несформированность внутришкольной системы повышения квалификации</c:v>
                </c:pt>
                <c:pt idx="7">
                  <c:v>Пониженный уровень качества школьной образовательной и воспитательной среды</c:v>
                </c:pt>
                <c:pt idx="8">
                  <c:v>Высокая доля обучающихся с рисками учебной неуспешности</c:v>
                </c:pt>
                <c:pt idx="9">
                  <c:v>Низкий уровень вовлеченности родителей</c:v>
                </c:pt>
              </c:strCache>
            </c:strRef>
          </c:cat>
          <c:val>
            <c:numRef>
              <c:f>'[Статистика по мерам и направлениям 28.03.2022 17_07.xlsx]Список ДК'!$B$2:$B$11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10</c:v>
                </c:pt>
                <c:pt idx="3">
                  <c:v>5</c:v>
                </c:pt>
                <c:pt idx="4">
                  <c:v>4</c:v>
                </c:pt>
                <c:pt idx="5">
                  <c:v>7</c:v>
                </c:pt>
                <c:pt idx="6">
                  <c:v>3</c:v>
                </c:pt>
                <c:pt idx="7">
                  <c:v>16</c:v>
                </c:pt>
                <c:pt idx="8">
                  <c:v>16</c:v>
                </c:pt>
                <c:pt idx="9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990672624"/>
        <c:axId val="990681328"/>
      </c:barChart>
      <c:catAx>
        <c:axId val="990672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0681328"/>
        <c:crosses val="autoZero"/>
        <c:auto val="1"/>
        <c:lblAlgn val="l"/>
        <c:lblOffset val="100"/>
        <c:noMultiLvlLbl val="0"/>
      </c:catAx>
      <c:valAx>
        <c:axId val="99068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067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Лист7!$A$7</c:f>
              <c:strCache>
                <c:ptCount val="1"/>
                <c:pt idx="0">
                  <c:v>Доля классов, в которых более 30% обучающихся из малообеспеченных семей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Лист7!$B$3:$V$6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Лист7!$B$7:$V$7</c:f>
              <c:numCache>
                <c:formatCode>General</c:formatCode>
                <c:ptCount val="21"/>
                <c:pt idx="0">
                  <c:v>18</c:v>
                </c:pt>
                <c:pt idx="1">
                  <c:v>20</c:v>
                </c:pt>
                <c:pt idx="2">
                  <c:v>15</c:v>
                </c:pt>
                <c:pt idx="3">
                  <c:v>80</c:v>
                </c:pt>
                <c:pt idx="4">
                  <c:v>78</c:v>
                </c:pt>
                <c:pt idx="5">
                  <c:v>20</c:v>
                </c:pt>
                <c:pt idx="6">
                  <c:v>75</c:v>
                </c:pt>
                <c:pt idx="7">
                  <c:v>40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60</c:v>
                </c:pt>
                <c:pt idx="12">
                  <c:v>100</c:v>
                </c:pt>
                <c:pt idx="13">
                  <c:v>70</c:v>
                </c:pt>
                <c:pt idx="14">
                  <c:v>54</c:v>
                </c:pt>
                <c:pt idx="15">
                  <c:v>67</c:v>
                </c:pt>
                <c:pt idx="16">
                  <c:v>40</c:v>
                </c:pt>
                <c:pt idx="17">
                  <c:v>55</c:v>
                </c:pt>
                <c:pt idx="18">
                  <c:v>43</c:v>
                </c:pt>
                <c:pt idx="19">
                  <c:v>75</c:v>
                </c:pt>
                <c:pt idx="20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A4-4C77-AABB-598DD6FC6094}"/>
            </c:ext>
          </c:extLst>
        </c:ser>
        <c:ser>
          <c:idx val="1"/>
          <c:order val="1"/>
          <c:tx>
            <c:strRef>
              <c:f>Лист7!$A$8</c:f>
              <c:strCache>
                <c:ptCount val="1"/>
                <c:pt idx="0">
                  <c:v>Доля обучающихся, которым учителя рекомендуют дополнительные занятия с целью ликвидации отставания от учебной программы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Лист7!$B$3:$V$6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Лист7!$B$8:$V$8</c:f>
              <c:numCache>
                <c:formatCode>General</c:formatCode>
                <c:ptCount val="21"/>
                <c:pt idx="0">
                  <c:v>59</c:v>
                </c:pt>
                <c:pt idx="1">
                  <c:v>40</c:v>
                </c:pt>
                <c:pt idx="2">
                  <c:v>25</c:v>
                </c:pt>
                <c:pt idx="3">
                  <c:v>46</c:v>
                </c:pt>
                <c:pt idx="4">
                  <c:v>39</c:v>
                </c:pt>
                <c:pt idx="5">
                  <c:v>25</c:v>
                </c:pt>
                <c:pt idx="6">
                  <c:v>41</c:v>
                </c:pt>
                <c:pt idx="7">
                  <c:v>47</c:v>
                </c:pt>
                <c:pt idx="8">
                  <c:v>44</c:v>
                </c:pt>
                <c:pt idx="9">
                  <c:v>34</c:v>
                </c:pt>
                <c:pt idx="10">
                  <c:v>11</c:v>
                </c:pt>
                <c:pt idx="11">
                  <c:v>20</c:v>
                </c:pt>
                <c:pt idx="12">
                  <c:v>29</c:v>
                </c:pt>
                <c:pt idx="13">
                  <c:v>45</c:v>
                </c:pt>
                <c:pt idx="14">
                  <c:v>38</c:v>
                </c:pt>
                <c:pt idx="15">
                  <c:v>32</c:v>
                </c:pt>
                <c:pt idx="16">
                  <c:v>35</c:v>
                </c:pt>
                <c:pt idx="17">
                  <c:v>28</c:v>
                </c:pt>
                <c:pt idx="18">
                  <c:v>18</c:v>
                </c:pt>
                <c:pt idx="19">
                  <c:v>41</c:v>
                </c:pt>
                <c:pt idx="20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A4-4C77-AABB-598DD6FC6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9691872"/>
        <c:axId val="82969459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Лист7!$A$9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Лист7!$B$3:$V$6</c15:sqref>
                        </c15:formulaRef>
                      </c:ext>
                    </c:extLst>
                    <c:strCache>
                      <c:ptCount val="21"/>
                      <c:pt idx="0">
                        <c:v>МБОУ «СОШ № 10 </c:v>
                      </c:pt>
                      <c:pt idx="1">
                        <c:v>МБОУ «Соузгинская СОШ»</c:v>
                      </c:pt>
                      <c:pt idx="2">
                        <c:v>МБОУ «Майминская СОШ № 2» </c:v>
                      </c:pt>
                      <c:pt idx="3">
                        <c:v>МБОУ «Иогачская СОШ» </c:v>
                      </c:pt>
                      <c:pt idx="4">
                        <c:v>МБОУ «Паспаульская СОШ» </c:v>
                      </c:pt>
                      <c:pt idx="5">
                        <c:v>МБОУ «Сейкинская СОШ»  </c:v>
                      </c:pt>
                      <c:pt idx="6">
                        <c:v>МБОУ «Эликманарская СОШ» </c:v>
                      </c:pt>
                      <c:pt idx="7">
                        <c:v>МБОУ «Акташская СОШ им. Станислава Мохова» </c:v>
                      </c:pt>
                      <c:pt idx="8">
                        <c:v>МБОУ «Челушманская СОШ» </c:v>
                      </c:pt>
                      <c:pt idx="9">
                        <c:v>МБОУ «Балыктуюльская СОШ» </c:v>
                      </c:pt>
                      <c:pt idx="10">
                        <c:v>МБОУ «Кокоринская СОШ» </c:v>
                      </c:pt>
                      <c:pt idx="11">
                        <c:v>МБОУ «Мухор-Тархатинская СОШ»  </c:v>
                      </c:pt>
                      <c:pt idx="12">
                        <c:v>МБОУ «Барагашская СОШ» </c:v>
                      </c:pt>
                      <c:pt idx="13">
                        <c:v>МБОУ «Чергинская СОШ» </c:v>
                      </c:pt>
                      <c:pt idx="14">
                        <c:v>МБОУ «Шебалинская СОШ им. Л.В. Кокышева» </c:v>
                      </c:pt>
                      <c:pt idx="15">
                        <c:v>МБОУ «Еловская СОШ им.Э.Палкина» </c:v>
                      </c:pt>
                      <c:pt idx="16">
                        <c:v> МБОУ «Теньгинская СОШ» </c:v>
                      </c:pt>
                      <c:pt idx="17">
                        <c:v>МБОУ «Каракольская СОШ» </c:v>
                      </c:pt>
                      <c:pt idx="18">
                        <c:v>МБОУ «Купчегеньская СОШ» </c:v>
                      </c:pt>
                      <c:pt idx="19">
                        <c:v>МБОУ «Амурская СОШ» </c:v>
                      </c:pt>
                      <c:pt idx="20">
                        <c:v>МБОУ «Огнёвская СОШ» 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Лист7!$B$9:$V$9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9EA4-4C77-AABB-598DD6FC6094}"/>
                  </c:ext>
                </c:extLst>
              </c15:ser>
            </c15:filteredBarSeries>
          </c:ext>
        </c:extLst>
      </c:barChart>
      <c:catAx>
        <c:axId val="8296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694592"/>
        <c:crosses val="autoZero"/>
        <c:auto val="1"/>
        <c:lblAlgn val="ctr"/>
        <c:lblOffset val="100"/>
        <c:noMultiLvlLbl val="0"/>
      </c:catAx>
      <c:valAx>
        <c:axId val="82969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69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040173211787017E-3"/>
          <c:y val="0.83646261526497068"/>
          <c:w val="0.99343942417292486"/>
          <c:h val="0.147743119752863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007029727825794E-2"/>
          <c:y val="2.8939335023381241E-2"/>
          <c:w val="0.92893678111463163"/>
          <c:h val="0.331197746416282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Лист4!$A$5</c:f>
              <c:strCache>
                <c:ptCount val="1"/>
                <c:pt idx="0">
                  <c:v>ПАРАМЕТР АНАЛИЗА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Лист4!$B$3:$V$4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Лист4!$B$5:$V$5</c:f>
              <c:numCache>
                <c:formatCode>General</c:formatCode>
                <c:ptCount val="2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E1-4AA2-A239-1FED5BDADB2F}"/>
            </c:ext>
          </c:extLst>
        </c:ser>
        <c:ser>
          <c:idx val="1"/>
          <c:order val="1"/>
          <c:tx>
            <c:strRef>
              <c:f>Лист4!$A$6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Лист4!$B$3:$V$4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Лист4!$B$6:$V$6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E1-4AA2-A239-1FED5BDADB2F}"/>
            </c:ext>
          </c:extLst>
        </c:ser>
        <c:ser>
          <c:idx val="2"/>
          <c:order val="2"/>
          <c:tx>
            <c:strRef>
              <c:f>Лист4!$A$7</c:f>
              <c:strCache>
                <c:ptCount val="1"/>
                <c:pt idx="0">
                  <c:v>Оценка профессиональных компетенций учителей по данным ОО (100-бальная шкала)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Лист4!$B$3:$V$4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Лист4!$B$7:$V$7</c:f>
              <c:numCache>
                <c:formatCode>General</c:formatCode>
                <c:ptCount val="21"/>
                <c:pt idx="0">
                  <c:v>92</c:v>
                </c:pt>
                <c:pt idx="1">
                  <c:v>72</c:v>
                </c:pt>
                <c:pt idx="2">
                  <c:v>76</c:v>
                </c:pt>
                <c:pt idx="3">
                  <c:v>86</c:v>
                </c:pt>
                <c:pt idx="4">
                  <c:v>74</c:v>
                </c:pt>
                <c:pt idx="5">
                  <c:v>62</c:v>
                </c:pt>
                <c:pt idx="6">
                  <c:v>64</c:v>
                </c:pt>
                <c:pt idx="7">
                  <c:v>60</c:v>
                </c:pt>
                <c:pt idx="8">
                  <c:v>74</c:v>
                </c:pt>
                <c:pt idx="9">
                  <c:v>96</c:v>
                </c:pt>
                <c:pt idx="10">
                  <c:v>100</c:v>
                </c:pt>
                <c:pt idx="11">
                  <c:v>82</c:v>
                </c:pt>
                <c:pt idx="12">
                  <c:v>94</c:v>
                </c:pt>
                <c:pt idx="13">
                  <c:v>72</c:v>
                </c:pt>
                <c:pt idx="14">
                  <c:v>60</c:v>
                </c:pt>
                <c:pt idx="15">
                  <c:v>78</c:v>
                </c:pt>
                <c:pt idx="16">
                  <c:v>68</c:v>
                </c:pt>
                <c:pt idx="17">
                  <c:v>78</c:v>
                </c:pt>
                <c:pt idx="18">
                  <c:v>82</c:v>
                </c:pt>
                <c:pt idx="19">
                  <c:v>66</c:v>
                </c:pt>
                <c:pt idx="20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E1-4AA2-A239-1FED5BDADB2F}"/>
            </c:ext>
          </c:extLst>
        </c:ser>
        <c:ser>
          <c:idx val="3"/>
          <c:order val="3"/>
          <c:tx>
            <c:strRef>
              <c:f>Лист4!$A$8</c:f>
              <c:strCache>
                <c:ptCount val="1"/>
                <c:pt idx="0">
                  <c:v>Самооценка учителями своих компетенций (100-бальная шкала)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Лист4!$B$3:$V$4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Лист4!$B$8:$V$8</c:f>
              <c:numCache>
                <c:formatCode>General</c:formatCode>
                <c:ptCount val="21"/>
                <c:pt idx="0">
                  <c:v>80</c:v>
                </c:pt>
                <c:pt idx="1">
                  <c:v>79</c:v>
                </c:pt>
                <c:pt idx="2">
                  <c:v>88</c:v>
                </c:pt>
                <c:pt idx="3">
                  <c:v>76</c:v>
                </c:pt>
                <c:pt idx="4">
                  <c:v>81</c:v>
                </c:pt>
                <c:pt idx="5">
                  <c:v>79</c:v>
                </c:pt>
                <c:pt idx="6">
                  <c:v>76</c:v>
                </c:pt>
                <c:pt idx="7">
                  <c:v>78</c:v>
                </c:pt>
                <c:pt idx="8">
                  <c:v>88</c:v>
                </c:pt>
                <c:pt idx="9">
                  <c:v>79</c:v>
                </c:pt>
                <c:pt idx="10">
                  <c:v>90</c:v>
                </c:pt>
                <c:pt idx="11">
                  <c:v>92</c:v>
                </c:pt>
                <c:pt idx="12">
                  <c:v>78</c:v>
                </c:pt>
                <c:pt idx="13">
                  <c:v>78</c:v>
                </c:pt>
                <c:pt idx="14">
                  <c:v>77</c:v>
                </c:pt>
                <c:pt idx="15">
                  <c:v>79</c:v>
                </c:pt>
                <c:pt idx="16">
                  <c:v>92</c:v>
                </c:pt>
                <c:pt idx="17">
                  <c:v>83</c:v>
                </c:pt>
                <c:pt idx="18">
                  <c:v>86</c:v>
                </c:pt>
                <c:pt idx="19">
                  <c:v>80</c:v>
                </c:pt>
                <c:pt idx="2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E1-4AA2-A239-1FED5BDADB2F}"/>
            </c:ext>
          </c:extLst>
        </c:ser>
        <c:ser>
          <c:idx val="4"/>
          <c:order val="4"/>
          <c:tx>
            <c:strRef>
              <c:f>Лист4!$A$9</c:f>
              <c:strCache>
                <c:ptCount val="1"/>
                <c:pt idx="0">
                  <c:v>Доля родителей, неудовлетворенных качеством обучения (%)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Лист4!$B$3:$V$4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Лист4!$B$9:$V$9</c:f>
              <c:numCache>
                <c:formatCode>General</c:formatCode>
                <c:ptCount val="21"/>
                <c:pt idx="0">
                  <c:v>5</c:v>
                </c:pt>
                <c:pt idx="1">
                  <c:v>29</c:v>
                </c:pt>
                <c:pt idx="2">
                  <c:v>27</c:v>
                </c:pt>
                <c:pt idx="3">
                  <c:v>41</c:v>
                </c:pt>
                <c:pt idx="4">
                  <c:v>33</c:v>
                </c:pt>
                <c:pt idx="5">
                  <c:v>31</c:v>
                </c:pt>
                <c:pt idx="6">
                  <c:v>21</c:v>
                </c:pt>
                <c:pt idx="7">
                  <c:v>13</c:v>
                </c:pt>
                <c:pt idx="8">
                  <c:v>10</c:v>
                </c:pt>
                <c:pt idx="9">
                  <c:v>21</c:v>
                </c:pt>
                <c:pt idx="10">
                  <c:v>3</c:v>
                </c:pt>
                <c:pt idx="11">
                  <c:v>0</c:v>
                </c:pt>
                <c:pt idx="12">
                  <c:v>4</c:v>
                </c:pt>
                <c:pt idx="13">
                  <c:v>29</c:v>
                </c:pt>
                <c:pt idx="14">
                  <c:v>48</c:v>
                </c:pt>
                <c:pt idx="15">
                  <c:v>44</c:v>
                </c:pt>
                <c:pt idx="16">
                  <c:v>26</c:v>
                </c:pt>
                <c:pt idx="17">
                  <c:v>43</c:v>
                </c:pt>
                <c:pt idx="18">
                  <c:v>30</c:v>
                </c:pt>
                <c:pt idx="19">
                  <c:v>32</c:v>
                </c:pt>
                <c:pt idx="2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E1-4AA2-A239-1FED5BDADB2F}"/>
            </c:ext>
          </c:extLst>
        </c:ser>
        <c:ser>
          <c:idx val="5"/>
          <c:order val="5"/>
          <c:tx>
            <c:strRef>
              <c:f>Лист4!$A$10</c:f>
              <c:strCache>
                <c:ptCount val="1"/>
                <c:pt idx="0">
                  <c:v>Оценка обучающимися качества преподавания (100-бальная шкала)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Лист4!$B$3:$V$4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Лист4!$B$10:$V$10</c:f>
              <c:numCache>
                <c:formatCode>General</c:formatCode>
                <c:ptCount val="21"/>
                <c:pt idx="0">
                  <c:v>82</c:v>
                </c:pt>
                <c:pt idx="1">
                  <c:v>59</c:v>
                </c:pt>
                <c:pt idx="2">
                  <c:v>77</c:v>
                </c:pt>
                <c:pt idx="3">
                  <c:v>60</c:v>
                </c:pt>
                <c:pt idx="4">
                  <c:v>60</c:v>
                </c:pt>
                <c:pt idx="5">
                  <c:v>79</c:v>
                </c:pt>
                <c:pt idx="6">
                  <c:v>67</c:v>
                </c:pt>
                <c:pt idx="7">
                  <c:v>66</c:v>
                </c:pt>
                <c:pt idx="8">
                  <c:v>97</c:v>
                </c:pt>
                <c:pt idx="9">
                  <c:v>65</c:v>
                </c:pt>
                <c:pt idx="10">
                  <c:v>97</c:v>
                </c:pt>
                <c:pt idx="11">
                  <c:v>97</c:v>
                </c:pt>
                <c:pt idx="12">
                  <c:v>73</c:v>
                </c:pt>
                <c:pt idx="13">
                  <c:v>67</c:v>
                </c:pt>
                <c:pt idx="14">
                  <c:v>60</c:v>
                </c:pt>
                <c:pt idx="15">
                  <c:v>70</c:v>
                </c:pt>
                <c:pt idx="16">
                  <c:v>73</c:v>
                </c:pt>
                <c:pt idx="17">
                  <c:v>47</c:v>
                </c:pt>
                <c:pt idx="18">
                  <c:v>90</c:v>
                </c:pt>
                <c:pt idx="19">
                  <c:v>64</c:v>
                </c:pt>
                <c:pt idx="20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3E1-4AA2-A239-1FED5BDADB2F}"/>
            </c:ext>
          </c:extLst>
        </c:ser>
        <c:ser>
          <c:idx val="6"/>
          <c:order val="6"/>
          <c:tx>
            <c:strRef>
              <c:f>Лист4!$A$11</c:f>
              <c:strCache>
                <c:ptCount val="1"/>
                <c:pt idx="0">
                  <c:v>Уровень дисциплины в школе (100-бальная шкала)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Лист4!$B$3:$V$4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Лист4!$B$11:$V$11</c:f>
              <c:numCache>
                <c:formatCode>General</c:formatCode>
                <c:ptCount val="21"/>
                <c:pt idx="0">
                  <c:v>100</c:v>
                </c:pt>
                <c:pt idx="1">
                  <c:v>71</c:v>
                </c:pt>
                <c:pt idx="2">
                  <c:v>88</c:v>
                </c:pt>
                <c:pt idx="3">
                  <c:v>73</c:v>
                </c:pt>
                <c:pt idx="4">
                  <c:v>60</c:v>
                </c:pt>
                <c:pt idx="5">
                  <c:v>75</c:v>
                </c:pt>
                <c:pt idx="6">
                  <c:v>100</c:v>
                </c:pt>
                <c:pt idx="7">
                  <c:v>82</c:v>
                </c:pt>
                <c:pt idx="8">
                  <c:v>88</c:v>
                </c:pt>
                <c:pt idx="9">
                  <c:v>89</c:v>
                </c:pt>
                <c:pt idx="10">
                  <c:v>100</c:v>
                </c:pt>
                <c:pt idx="11">
                  <c:v>100</c:v>
                </c:pt>
                <c:pt idx="12">
                  <c:v>68</c:v>
                </c:pt>
                <c:pt idx="13">
                  <c:v>63</c:v>
                </c:pt>
                <c:pt idx="14">
                  <c:v>65</c:v>
                </c:pt>
                <c:pt idx="15">
                  <c:v>83</c:v>
                </c:pt>
                <c:pt idx="16">
                  <c:v>84</c:v>
                </c:pt>
                <c:pt idx="17">
                  <c:v>79</c:v>
                </c:pt>
                <c:pt idx="18">
                  <c:v>93</c:v>
                </c:pt>
                <c:pt idx="19">
                  <c:v>70</c:v>
                </c:pt>
                <c:pt idx="2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3E1-4AA2-A239-1FED5BDADB2F}"/>
            </c:ext>
          </c:extLst>
        </c:ser>
        <c:ser>
          <c:idx val="7"/>
          <c:order val="7"/>
          <c:tx>
            <c:strRef>
              <c:f>Лист4!$A$12</c:f>
              <c:strCache>
                <c:ptCount val="1"/>
                <c:pt idx="0">
                  <c:v>Уровень использования цифровых образовательных ресурсов учителями (100-бальная шкала)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Лист4!$B$3:$V$4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Лист4!$B$12:$V$12</c:f>
              <c:numCache>
                <c:formatCode>General</c:formatCode>
                <c:ptCount val="21"/>
                <c:pt idx="0">
                  <c:v>59</c:v>
                </c:pt>
                <c:pt idx="1">
                  <c:v>77</c:v>
                </c:pt>
                <c:pt idx="2">
                  <c:v>32</c:v>
                </c:pt>
                <c:pt idx="3">
                  <c:v>53</c:v>
                </c:pt>
                <c:pt idx="4">
                  <c:v>44</c:v>
                </c:pt>
                <c:pt idx="5">
                  <c:v>93</c:v>
                </c:pt>
                <c:pt idx="6">
                  <c:v>50</c:v>
                </c:pt>
                <c:pt idx="7">
                  <c:v>41</c:v>
                </c:pt>
                <c:pt idx="8">
                  <c:v>50</c:v>
                </c:pt>
                <c:pt idx="9">
                  <c:v>55</c:v>
                </c:pt>
                <c:pt idx="10">
                  <c:v>57</c:v>
                </c:pt>
                <c:pt idx="11">
                  <c:v>64</c:v>
                </c:pt>
                <c:pt idx="12">
                  <c:v>45</c:v>
                </c:pt>
                <c:pt idx="13">
                  <c:v>40</c:v>
                </c:pt>
                <c:pt idx="14">
                  <c:v>30</c:v>
                </c:pt>
                <c:pt idx="15">
                  <c:v>70</c:v>
                </c:pt>
                <c:pt idx="16">
                  <c:v>39</c:v>
                </c:pt>
                <c:pt idx="17">
                  <c:v>55</c:v>
                </c:pt>
                <c:pt idx="18">
                  <c:v>71</c:v>
                </c:pt>
                <c:pt idx="19">
                  <c:v>56</c:v>
                </c:pt>
                <c:pt idx="20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3E1-4AA2-A239-1FED5BDADB2F}"/>
            </c:ext>
          </c:extLst>
        </c:ser>
        <c:ser>
          <c:idx val="8"/>
          <c:order val="8"/>
          <c:tx>
            <c:strRef>
              <c:f>Лист4!$A$13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Лист4!$B$3:$V$4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Лист4!$B$13:$V$13</c:f>
              <c:numCache>
                <c:formatCode>General</c:formatCode>
                <c:ptCount val="2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3E1-4AA2-A239-1FED5BDAD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9695136"/>
        <c:axId val="829697312"/>
        <c:axId val="0"/>
      </c:bar3DChart>
      <c:catAx>
        <c:axId val="82969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697312"/>
        <c:crosses val="autoZero"/>
        <c:auto val="1"/>
        <c:lblAlgn val="ctr"/>
        <c:lblOffset val="100"/>
        <c:noMultiLvlLbl val="0"/>
      </c:catAx>
      <c:valAx>
        <c:axId val="8296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69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8"/>
        <c:delete val="1"/>
      </c:legendEntry>
      <c:layout>
        <c:manualLayout>
          <c:xMode val="edge"/>
          <c:yMode val="edge"/>
          <c:x val="2.8166389414280329E-4"/>
          <c:y val="0.78831890353341016"/>
          <c:w val="0.99971833610585714"/>
          <c:h val="0.18178789993600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Лист8!$A$8</c:f>
              <c:strCache>
                <c:ptCount val="1"/>
                <c:pt idx="0">
                  <c:v>Доля учителей, испытывающих неуверенность приработе с обучающимися с ОВЗ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Лист8!$B$3:$V$6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Лист8!$B$8:$V$8</c:f>
              <c:numCache>
                <c:formatCode>General</c:formatCode>
                <c:ptCount val="21"/>
                <c:pt idx="0">
                  <c:v>0</c:v>
                </c:pt>
                <c:pt idx="1">
                  <c:v>15</c:v>
                </c:pt>
                <c:pt idx="2">
                  <c:v>0</c:v>
                </c:pt>
                <c:pt idx="3">
                  <c:v>28</c:v>
                </c:pt>
                <c:pt idx="4">
                  <c:v>19</c:v>
                </c:pt>
                <c:pt idx="5">
                  <c:v>0</c:v>
                </c:pt>
                <c:pt idx="6">
                  <c:v>0</c:v>
                </c:pt>
                <c:pt idx="7">
                  <c:v>21</c:v>
                </c:pt>
                <c:pt idx="8">
                  <c:v>7</c:v>
                </c:pt>
                <c:pt idx="9">
                  <c:v>0</c:v>
                </c:pt>
                <c:pt idx="10">
                  <c:v>10</c:v>
                </c:pt>
                <c:pt idx="11">
                  <c:v>14</c:v>
                </c:pt>
                <c:pt idx="12">
                  <c:v>10</c:v>
                </c:pt>
                <c:pt idx="13">
                  <c:v>15</c:v>
                </c:pt>
                <c:pt idx="14">
                  <c:v>11</c:v>
                </c:pt>
                <c:pt idx="15">
                  <c:v>18</c:v>
                </c:pt>
                <c:pt idx="16">
                  <c:v>11</c:v>
                </c:pt>
                <c:pt idx="17">
                  <c:v>11</c:v>
                </c:pt>
                <c:pt idx="18">
                  <c:v>35</c:v>
                </c:pt>
                <c:pt idx="19">
                  <c:v>19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59-4357-83A8-DE21C2B1A874}"/>
            </c:ext>
          </c:extLst>
        </c:ser>
        <c:ser>
          <c:idx val="1"/>
          <c:order val="1"/>
          <c:tx>
            <c:strRef>
              <c:f>Лист8!$A$9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Лист8!$B$3:$V$6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Лист8!$B$9:$V$9</c:f>
              <c:numCache>
                <c:formatCode>General</c:formatCode>
                <c:ptCount val="2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59-4357-83A8-DE21C2B1A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9696224"/>
        <c:axId val="82969404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Лист8!$A$10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Лист8!$B$3:$V$6</c15:sqref>
                        </c15:formulaRef>
                      </c:ext>
                    </c:extLst>
                    <c:strCache>
                      <c:ptCount val="21"/>
                      <c:pt idx="0">
                        <c:v>МБОУ «СОШ № 10 </c:v>
                      </c:pt>
                      <c:pt idx="1">
                        <c:v>МБОУ «Соузгинская СОШ»</c:v>
                      </c:pt>
                      <c:pt idx="2">
                        <c:v>МБОУ «Майминская СОШ № 2» </c:v>
                      </c:pt>
                      <c:pt idx="3">
                        <c:v>МБОУ «Иогачская СОШ» </c:v>
                      </c:pt>
                      <c:pt idx="4">
                        <c:v>МБОУ «Паспаульская СОШ» </c:v>
                      </c:pt>
                      <c:pt idx="5">
                        <c:v>МБОУ «Сейкинская СОШ»  </c:v>
                      </c:pt>
                      <c:pt idx="6">
                        <c:v>МБОУ «Эликманарская СОШ» </c:v>
                      </c:pt>
                      <c:pt idx="7">
                        <c:v>МБОУ «Акташская СОШ им. Станислава Мохова» </c:v>
                      </c:pt>
                      <c:pt idx="8">
                        <c:v>МБОУ «Челушманская СОШ» </c:v>
                      </c:pt>
                      <c:pt idx="9">
                        <c:v>МБОУ «Балыктуюльская СОШ» </c:v>
                      </c:pt>
                      <c:pt idx="10">
                        <c:v>МБОУ «Кокоринская СОШ» </c:v>
                      </c:pt>
                      <c:pt idx="11">
                        <c:v>МБОУ «Мухор-Тархатинская СОШ»  </c:v>
                      </c:pt>
                      <c:pt idx="12">
                        <c:v>МБОУ «Барагашская СОШ» </c:v>
                      </c:pt>
                      <c:pt idx="13">
                        <c:v>МБОУ «Чергинская СОШ» </c:v>
                      </c:pt>
                      <c:pt idx="14">
                        <c:v>МБОУ «Шебалинская СОШ им. Л.В. Кокышева» </c:v>
                      </c:pt>
                      <c:pt idx="15">
                        <c:v>МБОУ «Еловская СОШ им.Э.Палкина» </c:v>
                      </c:pt>
                      <c:pt idx="16">
                        <c:v> МБОУ «Теньгинская СОШ» </c:v>
                      </c:pt>
                      <c:pt idx="17">
                        <c:v>МБОУ «Каракольская СОШ» </c:v>
                      </c:pt>
                      <c:pt idx="18">
                        <c:v>МБОУ «Купчегеньская СОШ» </c:v>
                      </c:pt>
                      <c:pt idx="19">
                        <c:v>МБОУ «Амурская СОШ» </c:v>
                      </c:pt>
                      <c:pt idx="20">
                        <c:v>МБОУ «Огнёвская СОШ» 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Лист8!$B$10:$V$10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5C59-4357-83A8-DE21C2B1A874}"/>
                  </c:ext>
                </c:extLst>
              </c15:ser>
            </c15:filteredBarSeries>
          </c:ext>
        </c:extLst>
      </c:barChart>
      <c:catAx>
        <c:axId val="82969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694048"/>
        <c:crosses val="autoZero"/>
        <c:auto val="1"/>
        <c:lblAlgn val="ctr"/>
        <c:lblOffset val="100"/>
        <c:noMultiLvlLbl val="0"/>
      </c:catAx>
      <c:valAx>
        <c:axId val="82969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69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34470691163604"/>
          <c:y val="8.8461538461538466E-2"/>
          <c:w val="0.48787751531058615"/>
          <c:h val="0.77004282882042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Лист9!$A$7</c:f>
              <c:strCache>
                <c:ptCount val="1"/>
                <c:pt idx="0">
                  <c:v>Доля обучающихся, для которых русский язык не является родным или языком повседневного общения (по данным администрации ОО)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Лист9!$B$3:$V$6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Лист9!$B$7:$V$7</c:f>
              <c:numCache>
                <c:formatCode>General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86-4FC8-A791-3E51916CFFE2}"/>
            </c:ext>
          </c:extLst>
        </c:ser>
        <c:ser>
          <c:idx val="1"/>
          <c:order val="1"/>
          <c:tx>
            <c:strRef>
              <c:f>Лист9!$A$8</c:f>
              <c:strCache>
                <c:ptCount val="1"/>
                <c:pt idx="0">
                  <c:v>Доля обучающихся, для которых русский язык не является языком повседневного общения (по ответам обучающихся)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Лист9!$B$3:$V$6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Лист9!$B$8:$V$8</c:f>
              <c:numCache>
                <c:formatCode>General</c:formatCode>
                <c:ptCount val="21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14</c:v>
                </c:pt>
                <c:pt idx="8">
                  <c:v>75</c:v>
                </c:pt>
                <c:pt idx="9">
                  <c:v>96</c:v>
                </c:pt>
                <c:pt idx="10">
                  <c:v>84</c:v>
                </c:pt>
                <c:pt idx="11">
                  <c:v>93</c:v>
                </c:pt>
                <c:pt idx="12">
                  <c:v>5</c:v>
                </c:pt>
                <c:pt idx="13">
                  <c:v>1</c:v>
                </c:pt>
                <c:pt idx="14">
                  <c:v>13</c:v>
                </c:pt>
                <c:pt idx="15">
                  <c:v>77</c:v>
                </c:pt>
                <c:pt idx="16">
                  <c:v>9</c:v>
                </c:pt>
                <c:pt idx="17">
                  <c:v>11</c:v>
                </c:pt>
                <c:pt idx="18">
                  <c:v>78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86-4FC8-A791-3E51916CF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9690240"/>
        <c:axId val="829693504"/>
      </c:barChart>
      <c:catAx>
        <c:axId val="82969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693504"/>
        <c:crosses val="autoZero"/>
        <c:auto val="1"/>
        <c:lblAlgn val="ctr"/>
        <c:lblOffset val="100"/>
        <c:noMultiLvlLbl val="0"/>
      </c:catAx>
      <c:valAx>
        <c:axId val="829693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69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764448594800785E-2"/>
          <c:y val="2.6275814535792547E-2"/>
          <c:w val="0.95323555140519922"/>
          <c:h val="0.432297749317379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Лист6!$A$5</c:f>
              <c:strCache>
                <c:ptCount val="1"/>
                <c:pt idx="0">
                  <c:v>Качество профессионального взаимодействия между учителями школы (100-бальная шкала)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Лист6!$B$3:$V$4</c:f>
              <c:strCache>
                <c:ptCount val="21"/>
                <c:pt idx="0">
                  <c:v>СОШ № 10 г.Горно-Алтайска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Лист6!$B$5:$V$5</c:f>
              <c:numCache>
                <c:formatCode>General</c:formatCode>
                <c:ptCount val="21"/>
                <c:pt idx="0">
                  <c:v>66</c:v>
                </c:pt>
                <c:pt idx="1">
                  <c:v>42</c:v>
                </c:pt>
                <c:pt idx="2">
                  <c:v>64</c:v>
                </c:pt>
                <c:pt idx="3">
                  <c:v>53</c:v>
                </c:pt>
                <c:pt idx="4">
                  <c:v>56</c:v>
                </c:pt>
                <c:pt idx="5">
                  <c:v>64</c:v>
                </c:pt>
                <c:pt idx="6">
                  <c:v>32</c:v>
                </c:pt>
                <c:pt idx="7">
                  <c:v>56</c:v>
                </c:pt>
                <c:pt idx="8">
                  <c:v>64</c:v>
                </c:pt>
                <c:pt idx="9">
                  <c:v>53</c:v>
                </c:pt>
                <c:pt idx="10">
                  <c:v>78</c:v>
                </c:pt>
                <c:pt idx="11">
                  <c:v>71</c:v>
                </c:pt>
                <c:pt idx="12">
                  <c:v>60</c:v>
                </c:pt>
                <c:pt idx="13">
                  <c:v>52</c:v>
                </c:pt>
                <c:pt idx="14">
                  <c:v>46</c:v>
                </c:pt>
                <c:pt idx="15">
                  <c:v>64</c:v>
                </c:pt>
                <c:pt idx="16">
                  <c:v>51</c:v>
                </c:pt>
                <c:pt idx="17">
                  <c:v>49</c:v>
                </c:pt>
                <c:pt idx="18">
                  <c:v>60</c:v>
                </c:pt>
                <c:pt idx="19">
                  <c:v>47</c:v>
                </c:pt>
                <c:pt idx="20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40-4E0E-8318-2E8ED867B5C5}"/>
            </c:ext>
          </c:extLst>
        </c:ser>
        <c:ser>
          <c:idx val="1"/>
          <c:order val="1"/>
          <c:tx>
            <c:strRef>
              <c:f>Лист6!$A$6</c:f>
              <c:strCache>
                <c:ptCount val="1"/>
                <c:pt idx="0">
                  <c:v>Доля учителей, вовлеченных в систему наставничества (менторства)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Лист6!$B$3:$V$4</c:f>
              <c:strCache>
                <c:ptCount val="21"/>
                <c:pt idx="0">
                  <c:v>СОШ № 10 г.Горно-Алтайска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Лист6!$B$6:$V$6</c:f>
              <c:numCache>
                <c:formatCode>General</c:formatCode>
                <c:ptCount val="21"/>
                <c:pt idx="0">
                  <c:v>58</c:v>
                </c:pt>
                <c:pt idx="1">
                  <c:v>62</c:v>
                </c:pt>
                <c:pt idx="2">
                  <c:v>41</c:v>
                </c:pt>
                <c:pt idx="3">
                  <c:v>42</c:v>
                </c:pt>
                <c:pt idx="4">
                  <c:v>44</c:v>
                </c:pt>
                <c:pt idx="5">
                  <c:v>87</c:v>
                </c:pt>
                <c:pt idx="6">
                  <c:v>38</c:v>
                </c:pt>
                <c:pt idx="7">
                  <c:v>61</c:v>
                </c:pt>
                <c:pt idx="8">
                  <c:v>62</c:v>
                </c:pt>
                <c:pt idx="9">
                  <c:v>67</c:v>
                </c:pt>
                <c:pt idx="10">
                  <c:v>76</c:v>
                </c:pt>
                <c:pt idx="11">
                  <c:v>50</c:v>
                </c:pt>
                <c:pt idx="12">
                  <c:v>42</c:v>
                </c:pt>
                <c:pt idx="13">
                  <c:v>68</c:v>
                </c:pt>
                <c:pt idx="14">
                  <c:v>61</c:v>
                </c:pt>
                <c:pt idx="15">
                  <c:v>55</c:v>
                </c:pt>
                <c:pt idx="16">
                  <c:v>56</c:v>
                </c:pt>
                <c:pt idx="17">
                  <c:v>55</c:v>
                </c:pt>
                <c:pt idx="18">
                  <c:v>71</c:v>
                </c:pt>
                <c:pt idx="19">
                  <c:v>50</c:v>
                </c:pt>
                <c:pt idx="2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40-4E0E-8318-2E8ED867B5C5}"/>
            </c:ext>
          </c:extLst>
        </c:ser>
        <c:ser>
          <c:idx val="2"/>
          <c:order val="2"/>
          <c:tx>
            <c:strRef>
              <c:f>Лист6!$A$7</c:f>
              <c:strCache>
                <c:ptCount val="1"/>
                <c:pt idx="0">
                  <c:v>Доля учителей, прошедших курсы повышения квалификации, соответствующих их профессиональным потребностям (%)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Лист6!$B$3:$V$4</c:f>
              <c:strCache>
                <c:ptCount val="21"/>
                <c:pt idx="0">
                  <c:v>СОШ № 10 г.Горно-Алтайска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Лист6!$B$7:$V$7</c:f>
              <c:numCache>
                <c:formatCode>General</c:formatCode>
                <c:ptCount val="21"/>
                <c:pt idx="0">
                  <c:v>95</c:v>
                </c:pt>
                <c:pt idx="1">
                  <c:v>92</c:v>
                </c:pt>
                <c:pt idx="2">
                  <c:v>100</c:v>
                </c:pt>
                <c:pt idx="3">
                  <c:v>74</c:v>
                </c:pt>
                <c:pt idx="4">
                  <c:v>100</c:v>
                </c:pt>
                <c:pt idx="5">
                  <c:v>100</c:v>
                </c:pt>
                <c:pt idx="6">
                  <c:v>75</c:v>
                </c:pt>
                <c:pt idx="7">
                  <c:v>94</c:v>
                </c:pt>
                <c:pt idx="8">
                  <c:v>100</c:v>
                </c:pt>
                <c:pt idx="9">
                  <c:v>86</c:v>
                </c:pt>
                <c:pt idx="10">
                  <c:v>100</c:v>
                </c:pt>
                <c:pt idx="11">
                  <c:v>100</c:v>
                </c:pt>
                <c:pt idx="12">
                  <c:v>95</c:v>
                </c:pt>
                <c:pt idx="13">
                  <c:v>100</c:v>
                </c:pt>
                <c:pt idx="14">
                  <c:v>89</c:v>
                </c:pt>
                <c:pt idx="15">
                  <c:v>100</c:v>
                </c:pt>
                <c:pt idx="16">
                  <c:v>88</c:v>
                </c:pt>
                <c:pt idx="17">
                  <c:v>95</c:v>
                </c:pt>
                <c:pt idx="18">
                  <c:v>100</c:v>
                </c:pt>
                <c:pt idx="19">
                  <c:v>93</c:v>
                </c:pt>
                <c:pt idx="2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40-4E0E-8318-2E8ED867B5C5}"/>
            </c:ext>
          </c:extLst>
        </c:ser>
        <c:ser>
          <c:idx val="3"/>
          <c:order val="3"/>
          <c:tx>
            <c:strRef>
              <c:f>Лист6!$A$8</c:f>
              <c:strCache>
                <c:ptCount val="1"/>
                <c:pt idx="0">
                  <c:v>Доля учителей, включенных в процесс профессионального сопровождения после прохождения курсов повышения квалификации (%)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Лист6!$B$3:$V$4</c:f>
              <c:strCache>
                <c:ptCount val="21"/>
                <c:pt idx="0">
                  <c:v>СОШ № 10 г.Горно-Алтайска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Лист6!$B$8:$V$8</c:f>
              <c:numCache>
                <c:formatCode>General</c:formatCode>
                <c:ptCount val="21"/>
                <c:pt idx="0">
                  <c:v>88</c:v>
                </c:pt>
                <c:pt idx="1">
                  <c:v>54</c:v>
                </c:pt>
                <c:pt idx="2">
                  <c:v>95</c:v>
                </c:pt>
                <c:pt idx="3">
                  <c:v>50</c:v>
                </c:pt>
                <c:pt idx="4">
                  <c:v>56</c:v>
                </c:pt>
                <c:pt idx="5">
                  <c:v>87</c:v>
                </c:pt>
                <c:pt idx="6">
                  <c:v>50</c:v>
                </c:pt>
                <c:pt idx="7">
                  <c:v>72</c:v>
                </c:pt>
                <c:pt idx="8">
                  <c:v>71</c:v>
                </c:pt>
                <c:pt idx="9">
                  <c:v>62</c:v>
                </c:pt>
                <c:pt idx="10">
                  <c:v>76</c:v>
                </c:pt>
                <c:pt idx="11">
                  <c:v>79</c:v>
                </c:pt>
                <c:pt idx="12">
                  <c:v>75</c:v>
                </c:pt>
                <c:pt idx="13">
                  <c:v>50</c:v>
                </c:pt>
                <c:pt idx="14">
                  <c:v>48</c:v>
                </c:pt>
                <c:pt idx="15">
                  <c:v>64</c:v>
                </c:pt>
                <c:pt idx="16">
                  <c:v>56</c:v>
                </c:pt>
                <c:pt idx="17">
                  <c:v>55</c:v>
                </c:pt>
                <c:pt idx="18">
                  <c:v>71</c:v>
                </c:pt>
                <c:pt idx="19">
                  <c:v>50</c:v>
                </c:pt>
                <c:pt idx="2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40-4E0E-8318-2E8ED867B5C5}"/>
            </c:ext>
          </c:extLst>
        </c:ser>
        <c:ser>
          <c:idx val="4"/>
          <c:order val="4"/>
          <c:tx>
            <c:strRef>
              <c:f>Лист6!$A$9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Лист6!$B$3:$V$4</c:f>
              <c:strCache>
                <c:ptCount val="21"/>
                <c:pt idx="0">
                  <c:v>СОШ № 10 г.Горно-Алтайска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Лист6!$B$9:$V$9</c:f>
              <c:numCache>
                <c:formatCode>General</c:formatCode>
                <c:ptCount val="2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40-4E0E-8318-2E8ED867B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9703296"/>
        <c:axId val="829698400"/>
        <c:axId val="0"/>
      </c:bar3DChart>
      <c:catAx>
        <c:axId val="82970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698400"/>
        <c:crosses val="autoZero"/>
        <c:auto val="1"/>
        <c:lblAlgn val="ctr"/>
        <c:lblOffset val="100"/>
        <c:noMultiLvlLbl val="0"/>
      </c:catAx>
      <c:valAx>
        <c:axId val="82969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70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4732058032623231E-2"/>
          <c:y val="0.82292622412696614"/>
          <c:w val="0.89550370620850317"/>
          <c:h val="0.15748005881387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75617184041734E-2"/>
          <c:y val="2.8116843700136378E-2"/>
          <c:w val="0.89556534571999769"/>
          <c:h val="0.415074653540910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Лист10!$A$6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Лист10!$B$4:$V$5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Лист10!$B$6:$V$6</c:f>
              <c:numCache>
                <c:formatCode>General</c:formatCode>
                <c:ptCount val="2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5C-4EB5-A44D-909C2DCD65FA}"/>
            </c:ext>
          </c:extLst>
        </c:ser>
        <c:ser>
          <c:idx val="1"/>
          <c:order val="1"/>
          <c:tx>
            <c:strRef>
              <c:f>Лист10!$A$7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Лист10!$B$4:$V$5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Лист10!$B$7:$V$7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5C-4EB5-A44D-909C2DCD65FA}"/>
            </c:ext>
          </c:extLst>
        </c:ser>
        <c:ser>
          <c:idx val="2"/>
          <c:order val="2"/>
          <c:tx>
            <c:strRef>
              <c:f>Лист10!$A$8</c:f>
              <c:strCache>
                <c:ptCount val="1"/>
                <c:pt idx="0">
                  <c:v>Доля обучающихся регулярно подвергающихся буллингу в школе (по ответам обучающихся) (%)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Лист10!$B$4:$V$5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Лист10!$B$8:$V$8</c:f>
              <c:numCache>
                <c:formatCode>General</c:formatCode>
                <c:ptCount val="21"/>
                <c:pt idx="0">
                  <c:v>0</c:v>
                </c:pt>
                <c:pt idx="1">
                  <c:v>14</c:v>
                </c:pt>
                <c:pt idx="2">
                  <c:v>15</c:v>
                </c:pt>
                <c:pt idx="3">
                  <c:v>34</c:v>
                </c:pt>
                <c:pt idx="4">
                  <c:v>48</c:v>
                </c:pt>
                <c:pt idx="5">
                  <c:v>31</c:v>
                </c:pt>
                <c:pt idx="6">
                  <c:v>0</c:v>
                </c:pt>
                <c:pt idx="7">
                  <c:v>21</c:v>
                </c:pt>
                <c:pt idx="8">
                  <c:v>13</c:v>
                </c:pt>
                <c:pt idx="9">
                  <c:v>20</c:v>
                </c:pt>
                <c:pt idx="10">
                  <c:v>0</c:v>
                </c:pt>
                <c:pt idx="11">
                  <c:v>4</c:v>
                </c:pt>
                <c:pt idx="12">
                  <c:v>19</c:v>
                </c:pt>
                <c:pt idx="13">
                  <c:v>33</c:v>
                </c:pt>
                <c:pt idx="14">
                  <c:v>25</c:v>
                </c:pt>
                <c:pt idx="15">
                  <c:v>14</c:v>
                </c:pt>
                <c:pt idx="16">
                  <c:v>22</c:v>
                </c:pt>
                <c:pt idx="17">
                  <c:v>32</c:v>
                </c:pt>
                <c:pt idx="18">
                  <c:v>22</c:v>
                </c:pt>
                <c:pt idx="19">
                  <c:v>22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5C-4EB5-A44D-909C2DCD65FA}"/>
            </c:ext>
          </c:extLst>
        </c:ser>
        <c:ser>
          <c:idx val="3"/>
          <c:order val="3"/>
          <c:tx>
            <c:strRef>
              <c:f>Лист10!$A$9</c:f>
              <c:strCache>
                <c:ptCount val="1"/>
                <c:pt idx="0">
                  <c:v>Отношения в педагогическом коллективе (по ответам учителей) (100-балльная шкала)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Лист10!$B$4:$V$5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Лист10!$B$9:$V$9</c:f>
              <c:numCache>
                <c:formatCode>General</c:formatCode>
                <c:ptCount val="21"/>
                <c:pt idx="0">
                  <c:v>80</c:v>
                </c:pt>
                <c:pt idx="1">
                  <c:v>74</c:v>
                </c:pt>
                <c:pt idx="2">
                  <c:v>98</c:v>
                </c:pt>
                <c:pt idx="3">
                  <c:v>70</c:v>
                </c:pt>
                <c:pt idx="4">
                  <c:v>63</c:v>
                </c:pt>
                <c:pt idx="5">
                  <c:v>92</c:v>
                </c:pt>
                <c:pt idx="6">
                  <c:v>79</c:v>
                </c:pt>
                <c:pt idx="7">
                  <c:v>84</c:v>
                </c:pt>
                <c:pt idx="8">
                  <c:v>66</c:v>
                </c:pt>
                <c:pt idx="9">
                  <c:v>78</c:v>
                </c:pt>
                <c:pt idx="10">
                  <c:v>85</c:v>
                </c:pt>
                <c:pt idx="11">
                  <c:v>83</c:v>
                </c:pt>
                <c:pt idx="12">
                  <c:v>86</c:v>
                </c:pt>
                <c:pt idx="13">
                  <c:v>90</c:v>
                </c:pt>
                <c:pt idx="14">
                  <c:v>64</c:v>
                </c:pt>
                <c:pt idx="15">
                  <c:v>80</c:v>
                </c:pt>
                <c:pt idx="16">
                  <c:v>83</c:v>
                </c:pt>
                <c:pt idx="17">
                  <c:v>68</c:v>
                </c:pt>
                <c:pt idx="18">
                  <c:v>94</c:v>
                </c:pt>
                <c:pt idx="19">
                  <c:v>70</c:v>
                </c:pt>
                <c:pt idx="20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15C-4EB5-A44D-909C2DCD65FA}"/>
            </c:ext>
          </c:extLst>
        </c:ser>
        <c:ser>
          <c:idx val="4"/>
          <c:order val="4"/>
          <c:tx>
            <c:strRef>
              <c:f>Лист10!$A$10</c:f>
              <c:strCache>
                <c:ptCount val="1"/>
                <c:pt idx="0">
                  <c:v>Уровень мотивации обучающихся (100-балльная шкала)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Лист10!$B$4:$V$5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Лист10!$B$10:$V$10</c:f>
              <c:numCache>
                <c:formatCode>General</c:formatCode>
                <c:ptCount val="21"/>
                <c:pt idx="0">
                  <c:v>62</c:v>
                </c:pt>
                <c:pt idx="1">
                  <c:v>55</c:v>
                </c:pt>
                <c:pt idx="2">
                  <c:v>67</c:v>
                </c:pt>
                <c:pt idx="3">
                  <c:v>47</c:v>
                </c:pt>
                <c:pt idx="4">
                  <c:v>54</c:v>
                </c:pt>
                <c:pt idx="5">
                  <c:v>64</c:v>
                </c:pt>
                <c:pt idx="6">
                  <c:v>55</c:v>
                </c:pt>
                <c:pt idx="7">
                  <c:v>49</c:v>
                </c:pt>
                <c:pt idx="8">
                  <c:v>75</c:v>
                </c:pt>
                <c:pt idx="9">
                  <c:v>61</c:v>
                </c:pt>
                <c:pt idx="10">
                  <c:v>90</c:v>
                </c:pt>
                <c:pt idx="11">
                  <c:v>78</c:v>
                </c:pt>
                <c:pt idx="12">
                  <c:v>67</c:v>
                </c:pt>
                <c:pt idx="13">
                  <c:v>56</c:v>
                </c:pt>
                <c:pt idx="14">
                  <c:v>52</c:v>
                </c:pt>
                <c:pt idx="15">
                  <c:v>59</c:v>
                </c:pt>
                <c:pt idx="16">
                  <c:v>60</c:v>
                </c:pt>
                <c:pt idx="17">
                  <c:v>48</c:v>
                </c:pt>
                <c:pt idx="18">
                  <c:v>72</c:v>
                </c:pt>
                <c:pt idx="19">
                  <c:v>53</c:v>
                </c:pt>
                <c:pt idx="20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5C-4EB5-A44D-909C2DCD65FA}"/>
            </c:ext>
          </c:extLst>
        </c:ser>
        <c:ser>
          <c:idx val="5"/>
          <c:order val="5"/>
          <c:tx>
            <c:strRef>
              <c:f>Лист10!$A$11</c:f>
              <c:strCache>
                <c:ptCount val="1"/>
                <c:pt idx="0">
                  <c:v>Системность профориентационной деятельности (%)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Лист10!$B$4:$V$5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Лист10!$B$11:$V$11</c:f>
              <c:numCache>
                <c:formatCode>General</c:formatCode>
                <c:ptCount val="21"/>
                <c:pt idx="0">
                  <c:v>61</c:v>
                </c:pt>
                <c:pt idx="1">
                  <c:v>94</c:v>
                </c:pt>
                <c:pt idx="2">
                  <c:v>63</c:v>
                </c:pt>
                <c:pt idx="3">
                  <c:v>31</c:v>
                </c:pt>
                <c:pt idx="4">
                  <c:v>58</c:v>
                </c:pt>
                <c:pt idx="5">
                  <c:v>50</c:v>
                </c:pt>
                <c:pt idx="6">
                  <c:v>0</c:v>
                </c:pt>
                <c:pt idx="7">
                  <c:v>46</c:v>
                </c:pt>
                <c:pt idx="8">
                  <c:v>64</c:v>
                </c:pt>
                <c:pt idx="9">
                  <c:v>56</c:v>
                </c:pt>
                <c:pt idx="10">
                  <c:v>80</c:v>
                </c:pt>
                <c:pt idx="11">
                  <c:v>100</c:v>
                </c:pt>
                <c:pt idx="12">
                  <c:v>33</c:v>
                </c:pt>
                <c:pt idx="13">
                  <c:v>59</c:v>
                </c:pt>
                <c:pt idx="14">
                  <c:v>32</c:v>
                </c:pt>
                <c:pt idx="15">
                  <c:v>41</c:v>
                </c:pt>
                <c:pt idx="16">
                  <c:v>53</c:v>
                </c:pt>
                <c:pt idx="17">
                  <c:v>46</c:v>
                </c:pt>
                <c:pt idx="18">
                  <c:v>83</c:v>
                </c:pt>
                <c:pt idx="19">
                  <c:v>43</c:v>
                </c:pt>
                <c:pt idx="20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15C-4EB5-A44D-909C2DCD65FA}"/>
            </c:ext>
          </c:extLst>
        </c:ser>
        <c:ser>
          <c:idx val="6"/>
          <c:order val="6"/>
          <c:tx>
            <c:strRef>
              <c:f>Лист10!$A$12</c:f>
              <c:strCache>
                <c:ptCount val="1"/>
                <c:pt idx="0">
                  <c:v>Распространенность деструктивных педагогических практик (доля ответов обучающихся) (%)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Лист10!$B$4:$V$5</c:f>
              <c:strCache>
                <c:ptCount val="21"/>
                <c:pt idx="0">
                  <c:v>МБОУ «СОШ № 10 </c:v>
                </c:pt>
                <c:pt idx="1">
                  <c:v>МБОУ «Соузгинская СОШ»</c:v>
                </c:pt>
                <c:pt idx="2">
                  <c:v>МБОУ «Майминская СОШ № 2» </c:v>
                </c:pt>
                <c:pt idx="3">
                  <c:v>МБОУ «Иогачская СОШ» </c:v>
                </c:pt>
                <c:pt idx="4">
                  <c:v>МБОУ «Паспаульская СОШ» </c:v>
                </c:pt>
                <c:pt idx="5">
                  <c:v>МБОУ «Сейкинская СОШ»  </c:v>
                </c:pt>
                <c:pt idx="6">
                  <c:v>МБОУ «Эликманарская СОШ» </c:v>
                </c:pt>
                <c:pt idx="7">
                  <c:v>МБОУ «Акташская СОШ им. Станислава Мохова» </c:v>
                </c:pt>
                <c:pt idx="8">
                  <c:v>МБОУ «Челушманская СОШ» </c:v>
                </c:pt>
                <c:pt idx="9">
                  <c:v>МБОУ «Балыктуюльская СОШ» </c:v>
                </c:pt>
                <c:pt idx="10">
                  <c:v>МБОУ «Кокоринская СОШ» </c:v>
                </c:pt>
                <c:pt idx="11">
                  <c:v>МБОУ «Мухор-Тархатинская СОШ»  </c:v>
                </c:pt>
                <c:pt idx="12">
                  <c:v>МБОУ «Барагашская СОШ» </c:v>
                </c:pt>
                <c:pt idx="13">
                  <c:v>МБОУ «Чергинская СОШ» </c:v>
                </c:pt>
                <c:pt idx="14">
                  <c:v>МБОУ «Шебалинская СОШ им. Л.В. Кокышева» </c:v>
                </c:pt>
                <c:pt idx="15">
                  <c:v>МБОУ «Еловская СОШ им.Э.Палкина» </c:v>
                </c:pt>
                <c:pt idx="16">
                  <c:v> МБОУ «Теньгинская СОШ» </c:v>
                </c:pt>
                <c:pt idx="17">
                  <c:v>МБОУ «Каракольская СОШ» </c:v>
                </c:pt>
                <c:pt idx="18">
                  <c:v>МБОУ «Купчегеньская СОШ» </c:v>
                </c:pt>
                <c:pt idx="19">
                  <c:v>МБОУ «Амурская СОШ» </c:v>
                </c:pt>
                <c:pt idx="20">
                  <c:v>МБОУ «Огнёвская СОШ» </c:v>
                </c:pt>
              </c:strCache>
            </c:strRef>
          </c:cat>
          <c:val>
            <c:numRef>
              <c:f>Лист10!$B$12:$V$12</c:f>
              <c:numCache>
                <c:formatCode>General</c:formatCode>
                <c:ptCount val="21"/>
                <c:pt idx="0">
                  <c:v>0</c:v>
                </c:pt>
                <c:pt idx="1">
                  <c:v>36</c:v>
                </c:pt>
                <c:pt idx="2">
                  <c:v>25</c:v>
                </c:pt>
                <c:pt idx="3">
                  <c:v>45</c:v>
                </c:pt>
                <c:pt idx="4">
                  <c:v>40</c:v>
                </c:pt>
                <c:pt idx="5">
                  <c:v>38</c:v>
                </c:pt>
                <c:pt idx="6">
                  <c:v>40</c:v>
                </c:pt>
                <c:pt idx="7">
                  <c:v>34</c:v>
                </c:pt>
                <c:pt idx="8">
                  <c:v>19</c:v>
                </c:pt>
                <c:pt idx="9">
                  <c:v>61</c:v>
                </c:pt>
                <c:pt idx="10">
                  <c:v>13</c:v>
                </c:pt>
                <c:pt idx="11">
                  <c:v>4</c:v>
                </c:pt>
                <c:pt idx="12">
                  <c:v>32</c:v>
                </c:pt>
                <c:pt idx="13">
                  <c:v>31</c:v>
                </c:pt>
                <c:pt idx="14">
                  <c:v>40</c:v>
                </c:pt>
                <c:pt idx="15">
                  <c:v>39</c:v>
                </c:pt>
                <c:pt idx="16">
                  <c:v>41</c:v>
                </c:pt>
                <c:pt idx="17">
                  <c:v>47</c:v>
                </c:pt>
                <c:pt idx="18">
                  <c:v>33</c:v>
                </c:pt>
                <c:pt idx="19">
                  <c:v>30</c:v>
                </c:pt>
                <c:pt idx="2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5C-4EB5-A44D-909C2DCD6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9700576"/>
        <c:axId val="829696768"/>
        <c:axId val="0"/>
      </c:bar3DChart>
      <c:catAx>
        <c:axId val="82970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696768"/>
        <c:crosses val="autoZero"/>
        <c:auto val="1"/>
        <c:lblAlgn val="ctr"/>
        <c:lblOffset val="100"/>
        <c:noMultiLvlLbl val="0"/>
      </c:catAx>
      <c:valAx>
        <c:axId val="82969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70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5.8945611624308331E-3"/>
          <c:y val="0.82487050553159147"/>
          <c:w val="0.99307274296903847"/>
          <c:h val="0.1751294944684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31999-9B6E-46F9-872C-7C160DD3202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5F055-5F8B-4B1C-8892-56F63DE5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8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9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e680a88f37_0_475:notes"/>
          <p:cNvSpPr txBox="1">
            <a:spLocks noGrp="1"/>
          </p:cNvSpPr>
          <p:nvPr>
            <p:ph type="body" idx="1"/>
          </p:nvPr>
        </p:nvSpPr>
        <p:spPr>
          <a:xfrm>
            <a:off x="676115" y="4722688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e680a88f3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368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3" b="1" i="0">
                <a:solidFill>
                  <a:srgbClr val="EFEFEF"/>
                </a:solidFill>
                <a:latin typeface="Arial"/>
                <a:cs typeface="Arial"/>
              </a:defRPr>
            </a:lvl1pPr>
          </a:lstStyle>
          <a:p>
            <a:pPr marL="18772">
              <a:lnSpc>
                <a:spcPts val="628"/>
              </a:lnSpc>
            </a:pPr>
            <a:fld id="{81D60167-4931-47E6-BA6A-407CBD079E47}" type="slidenum">
              <a:rPr lang="ru-RU" smtClean="0"/>
              <a:pPr marL="18772">
                <a:lnSpc>
                  <a:spcPts val="628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14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727" y="659001"/>
            <a:ext cx="2501748" cy="412870"/>
          </a:xfrm>
        </p:spPr>
        <p:txBody>
          <a:bodyPr lIns="0" tIns="0" rIns="0" bIns="0"/>
          <a:lstStyle>
            <a:lvl1pPr>
              <a:defRPr sz="2683" b="1" i="0">
                <a:solidFill>
                  <a:srgbClr val="2223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3" b="1" i="0">
                <a:solidFill>
                  <a:srgbClr val="EFEFEF"/>
                </a:solidFill>
                <a:latin typeface="Arial"/>
                <a:cs typeface="Arial"/>
              </a:defRPr>
            </a:lvl1pPr>
          </a:lstStyle>
          <a:p>
            <a:pPr marL="18772">
              <a:lnSpc>
                <a:spcPts val="628"/>
              </a:lnSpc>
            </a:pPr>
            <a:fld id="{81D60167-4931-47E6-BA6A-407CBD079E47}" type="slidenum">
              <a:rPr lang="ru-RU" smtClean="0"/>
              <a:pPr marL="18772">
                <a:lnSpc>
                  <a:spcPts val="628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89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727" y="659001"/>
            <a:ext cx="2501748" cy="412870"/>
          </a:xfrm>
        </p:spPr>
        <p:txBody>
          <a:bodyPr lIns="0" tIns="0" rIns="0" bIns="0"/>
          <a:lstStyle>
            <a:lvl1pPr>
              <a:defRPr sz="2683" b="1" i="0">
                <a:solidFill>
                  <a:srgbClr val="2223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3" b="1" i="0">
                <a:solidFill>
                  <a:srgbClr val="EFEFEF"/>
                </a:solidFill>
                <a:latin typeface="Arial"/>
                <a:cs typeface="Arial"/>
              </a:defRPr>
            </a:lvl1pPr>
          </a:lstStyle>
          <a:p>
            <a:pPr marL="18772">
              <a:lnSpc>
                <a:spcPts val="628"/>
              </a:lnSpc>
            </a:pPr>
            <a:fld id="{81D60167-4931-47E6-BA6A-407CBD079E47}" type="slidenum">
              <a:rPr lang="ru-RU" smtClean="0"/>
              <a:pPr marL="18772">
                <a:lnSpc>
                  <a:spcPts val="628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138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727" y="659001"/>
            <a:ext cx="2501748" cy="412870"/>
          </a:xfrm>
        </p:spPr>
        <p:txBody>
          <a:bodyPr lIns="0" tIns="0" rIns="0" bIns="0"/>
          <a:lstStyle>
            <a:lvl1pPr>
              <a:defRPr sz="2683" b="1" i="0">
                <a:solidFill>
                  <a:srgbClr val="2223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3" b="1" i="0">
                <a:solidFill>
                  <a:srgbClr val="EFEFEF"/>
                </a:solidFill>
                <a:latin typeface="Arial"/>
                <a:cs typeface="Arial"/>
              </a:defRPr>
            </a:lvl1pPr>
          </a:lstStyle>
          <a:p>
            <a:pPr marL="18772">
              <a:lnSpc>
                <a:spcPts val="628"/>
              </a:lnSpc>
            </a:pPr>
            <a:fld id="{81D60167-4931-47E6-BA6A-407CBD079E47}" type="slidenum">
              <a:rPr lang="ru-RU" smtClean="0"/>
              <a:pPr marL="18772">
                <a:lnSpc>
                  <a:spcPts val="628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64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3" b="1" i="0">
                <a:solidFill>
                  <a:srgbClr val="EFEFEF"/>
                </a:solidFill>
                <a:latin typeface="Arial"/>
                <a:cs typeface="Arial"/>
              </a:defRPr>
            </a:lvl1pPr>
          </a:lstStyle>
          <a:p>
            <a:pPr marL="18772">
              <a:lnSpc>
                <a:spcPts val="628"/>
              </a:lnSpc>
            </a:pPr>
            <a:fld id="{81D60167-4931-47E6-BA6A-407CBD079E47}" type="slidenum">
              <a:rPr lang="ru-RU" smtClean="0"/>
              <a:pPr marL="18772">
                <a:lnSpc>
                  <a:spcPts val="628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43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727" y="659002"/>
            <a:ext cx="2501748" cy="36317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77941"/>
            <a:ext cx="2103120" cy="276999"/>
          </a:xfrm>
        </p:spPr>
        <p:txBody>
          <a:bodyPr/>
          <a:lstStyle/>
          <a:p>
            <a:fld id="{551E54D3-5939-47E8-960C-BC21B9EF7F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08960" y="6377941"/>
            <a:ext cx="2926080" cy="276999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70256" y="6023168"/>
            <a:ext cx="109173" cy="80471"/>
          </a:xfrm>
        </p:spPr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54D3-5939-47E8-960C-BC21B9EF7F6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1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wrap="square" lIns="0" tIns="0" rIns="0" bIns="0" rtlCol="0"/>
          <a:lstStyle/>
          <a:p>
            <a:endParaRPr sz="819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415338" y="5939373"/>
            <a:ext cx="214592" cy="286103"/>
          </a:xfrm>
          <a:custGeom>
            <a:avLst/>
            <a:gdLst/>
            <a:ahLst/>
            <a:cxnLst/>
            <a:rect l="l" t="t" r="r" b="b"/>
            <a:pathLst>
              <a:path w="471805" h="471804">
                <a:moveTo>
                  <a:pt x="235594" y="0"/>
                </a:moveTo>
                <a:lnTo>
                  <a:pt x="188103" y="4784"/>
                </a:lnTo>
                <a:lnTo>
                  <a:pt x="143874" y="18508"/>
                </a:lnTo>
                <a:lnTo>
                  <a:pt x="103855" y="40225"/>
                </a:lnTo>
                <a:lnTo>
                  <a:pt x="68990" y="68990"/>
                </a:lnTo>
                <a:lnTo>
                  <a:pt x="40225" y="103855"/>
                </a:lnTo>
                <a:lnTo>
                  <a:pt x="18508" y="143874"/>
                </a:lnTo>
                <a:lnTo>
                  <a:pt x="4784" y="188103"/>
                </a:lnTo>
                <a:lnTo>
                  <a:pt x="0" y="235594"/>
                </a:lnTo>
                <a:lnTo>
                  <a:pt x="4784" y="283086"/>
                </a:lnTo>
                <a:lnTo>
                  <a:pt x="18508" y="327314"/>
                </a:lnTo>
                <a:lnTo>
                  <a:pt x="40225" y="367334"/>
                </a:lnTo>
                <a:lnTo>
                  <a:pt x="68990" y="402199"/>
                </a:lnTo>
                <a:lnTo>
                  <a:pt x="103855" y="430963"/>
                </a:lnTo>
                <a:lnTo>
                  <a:pt x="143874" y="452680"/>
                </a:lnTo>
                <a:lnTo>
                  <a:pt x="188103" y="466404"/>
                </a:lnTo>
                <a:lnTo>
                  <a:pt x="235594" y="471189"/>
                </a:lnTo>
                <a:lnTo>
                  <a:pt x="283086" y="466404"/>
                </a:lnTo>
                <a:lnTo>
                  <a:pt x="327314" y="452680"/>
                </a:lnTo>
                <a:lnTo>
                  <a:pt x="367334" y="430963"/>
                </a:lnTo>
                <a:lnTo>
                  <a:pt x="402199" y="402199"/>
                </a:lnTo>
                <a:lnTo>
                  <a:pt x="430963" y="367334"/>
                </a:lnTo>
                <a:lnTo>
                  <a:pt x="452680" y="327314"/>
                </a:lnTo>
                <a:lnTo>
                  <a:pt x="466404" y="283086"/>
                </a:lnTo>
                <a:lnTo>
                  <a:pt x="471189" y="235594"/>
                </a:lnTo>
                <a:lnTo>
                  <a:pt x="466404" y="188103"/>
                </a:lnTo>
                <a:lnTo>
                  <a:pt x="452680" y="143874"/>
                </a:lnTo>
                <a:lnTo>
                  <a:pt x="430963" y="103855"/>
                </a:lnTo>
                <a:lnTo>
                  <a:pt x="402199" y="68990"/>
                </a:lnTo>
                <a:lnTo>
                  <a:pt x="367334" y="40225"/>
                </a:lnTo>
                <a:lnTo>
                  <a:pt x="327314" y="18508"/>
                </a:lnTo>
                <a:lnTo>
                  <a:pt x="283086" y="4784"/>
                </a:lnTo>
                <a:lnTo>
                  <a:pt x="235594" y="0"/>
                </a:lnTo>
                <a:close/>
              </a:path>
            </a:pathLst>
          </a:custGeom>
          <a:solidFill>
            <a:srgbClr val="222321"/>
          </a:solidFill>
        </p:spPr>
        <p:txBody>
          <a:bodyPr wrap="square" lIns="0" tIns="0" rIns="0" bIns="0" rtlCol="0"/>
          <a:lstStyle/>
          <a:p>
            <a:endParaRPr sz="819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727" y="659001"/>
            <a:ext cx="2501748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2223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0570" y="2174024"/>
            <a:ext cx="56813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70256" y="6023168"/>
            <a:ext cx="109173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3" b="1" i="0">
                <a:solidFill>
                  <a:srgbClr val="EFEFEF"/>
                </a:solidFill>
                <a:latin typeface="Arial"/>
                <a:cs typeface="Arial"/>
              </a:defRPr>
            </a:lvl1pPr>
          </a:lstStyle>
          <a:p>
            <a:pPr marL="18772">
              <a:lnSpc>
                <a:spcPts val="628"/>
              </a:lnSpc>
            </a:pPr>
            <a:fld id="{81D60167-4931-47E6-BA6A-407CBD079E47}" type="slidenum">
              <a:rPr lang="ru-RU" smtClean="0"/>
              <a:pPr marL="18772">
                <a:lnSpc>
                  <a:spcPts val="628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58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yzolotovitskaya@mail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Заголовок 1"/>
          <p:cNvSpPr txBox="1">
            <a:spLocks/>
          </p:cNvSpPr>
          <p:nvPr/>
        </p:nvSpPr>
        <p:spPr bwMode="auto">
          <a:xfrm>
            <a:off x="417561" y="2214589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Профессиональное развитие педагога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как условие преодоления учебной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неуспешности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/>
              <a:t> </a:t>
            </a:r>
            <a:endParaRPr lang="ru-RU" sz="4000" dirty="0"/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3275856" y="5066131"/>
            <a:ext cx="535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Юлия </a:t>
            </a:r>
            <a:r>
              <a:rPr lang="ru-RU" sz="1800" dirty="0" err="1">
                <a:solidFill>
                  <a:schemeClr val="accent5">
                    <a:lumMod val="75000"/>
                  </a:schemeClr>
                </a:solidFill>
              </a:rPr>
              <a:t>Золотовицкая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проректор по проектной деятельности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БОУ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ДПО РА «</a:t>
            </a:r>
            <a:r>
              <a:rPr lang="ru-RU" sz="1800" dirty="0" err="1">
                <a:solidFill>
                  <a:schemeClr val="accent5">
                    <a:lumMod val="75000"/>
                  </a:schemeClr>
                </a:solidFill>
              </a:rPr>
              <a:t>ИПКиППРО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РА»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9" descr="C:\Users\merketovamv\Desktop\Logo_no_let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85" y="296180"/>
            <a:ext cx="13319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5" descr="C:\Users\Лидия Александровна\Desktop\ip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916"/>
            <a:ext cx="159543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1798"/>
            <a:ext cx="22002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object 23"/>
          <p:cNvGrpSpPr>
            <a:grpSpLocks/>
          </p:cNvGrpSpPr>
          <p:nvPr/>
        </p:nvGrpSpPr>
        <p:grpSpPr bwMode="auto">
          <a:xfrm>
            <a:off x="8350844" y="4557492"/>
            <a:ext cx="763587" cy="2197100"/>
            <a:chOff x="11426952" y="1523"/>
            <a:chExt cx="763905" cy="2196465"/>
          </a:xfrm>
        </p:grpSpPr>
        <p:sp>
          <p:nvSpPr>
            <p:cNvPr id="12" name="object 24"/>
            <p:cNvSpPr>
              <a:spLocks noChangeArrowheads="1"/>
            </p:cNvSpPr>
            <p:nvPr/>
          </p:nvSpPr>
          <p:spPr bwMode="auto">
            <a:xfrm>
              <a:off x="11426952" y="1434084"/>
              <a:ext cx="762000" cy="763905"/>
            </a:xfrm>
            <a:custGeom>
              <a:avLst/>
              <a:gdLst>
                <a:gd name="T0" fmla="*/ 762000 w 762000"/>
                <a:gd name="T1" fmla="*/ 0 h 763905"/>
                <a:gd name="T2" fmla="*/ 0 w 762000"/>
                <a:gd name="T3" fmla="*/ 0 h 763905"/>
                <a:gd name="T4" fmla="*/ 762000 w 762000"/>
                <a:gd name="T5" fmla="*/ 763524 h 763905"/>
                <a:gd name="T6" fmla="*/ 762000 w 762000"/>
                <a:gd name="T7" fmla="*/ 0 h 763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2000"/>
                <a:gd name="T13" fmla="*/ 0 h 763905"/>
                <a:gd name="T14" fmla="*/ 762000 w 762000"/>
                <a:gd name="T15" fmla="*/ 763905 h 763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2000" h="763905">
                  <a:moveTo>
                    <a:pt x="762000" y="0"/>
                  </a:moveTo>
                  <a:lnTo>
                    <a:pt x="0" y="0"/>
                  </a:lnTo>
                  <a:lnTo>
                    <a:pt x="762000" y="76352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" name="object 25"/>
            <p:cNvSpPr>
              <a:spLocks noChangeArrowheads="1"/>
            </p:cNvSpPr>
            <p:nvPr/>
          </p:nvSpPr>
          <p:spPr bwMode="auto">
            <a:xfrm>
              <a:off x="11426952" y="673607"/>
              <a:ext cx="762000" cy="760730"/>
            </a:xfrm>
            <a:custGeom>
              <a:avLst/>
              <a:gdLst>
                <a:gd name="T0" fmla="*/ 762000 w 762000"/>
                <a:gd name="T1" fmla="*/ 0 h 760730"/>
                <a:gd name="T2" fmla="*/ 0 w 762000"/>
                <a:gd name="T3" fmla="*/ 0 h 760730"/>
                <a:gd name="T4" fmla="*/ 0 w 762000"/>
                <a:gd name="T5" fmla="*/ 760476 h 760730"/>
                <a:gd name="T6" fmla="*/ 762000 w 762000"/>
                <a:gd name="T7" fmla="*/ 760476 h 760730"/>
                <a:gd name="T8" fmla="*/ 762000 w 762000"/>
                <a:gd name="T9" fmla="*/ 0 h 760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760730"/>
                <a:gd name="T17" fmla="*/ 762000 w 762000"/>
                <a:gd name="T18" fmla="*/ 760730 h 7607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760730">
                  <a:moveTo>
                    <a:pt x="76200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762000" y="76047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" name="object 26"/>
            <p:cNvSpPr>
              <a:spLocks noChangeArrowheads="1"/>
            </p:cNvSpPr>
            <p:nvPr/>
          </p:nvSpPr>
          <p:spPr bwMode="auto">
            <a:xfrm>
              <a:off x="11428476" y="1523"/>
              <a:ext cx="762000" cy="672465"/>
            </a:xfrm>
            <a:custGeom>
              <a:avLst/>
              <a:gdLst>
                <a:gd name="T0" fmla="*/ 762000 w 762000"/>
                <a:gd name="T1" fmla="*/ 0 h 672465"/>
                <a:gd name="T2" fmla="*/ 0 w 762000"/>
                <a:gd name="T3" fmla="*/ 0 h 672465"/>
                <a:gd name="T4" fmla="*/ 0 w 762000"/>
                <a:gd name="T5" fmla="*/ 672084 h 672465"/>
                <a:gd name="T6" fmla="*/ 762000 w 762000"/>
                <a:gd name="T7" fmla="*/ 672084 h 672465"/>
                <a:gd name="T8" fmla="*/ 762000 w 762000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672465"/>
                <a:gd name="T17" fmla="*/ 762000 w 762000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672465">
                  <a:moveTo>
                    <a:pt x="762000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2000" y="67208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5" name="object 22"/>
          <p:cNvSpPr>
            <a:spLocks noChangeArrowheads="1"/>
          </p:cNvSpPr>
          <p:nvPr/>
        </p:nvSpPr>
        <p:spPr bwMode="auto">
          <a:xfrm>
            <a:off x="7563265" y="6081493"/>
            <a:ext cx="760413" cy="673100"/>
          </a:xfrm>
          <a:custGeom>
            <a:avLst/>
            <a:gdLst>
              <a:gd name="T0" fmla="*/ 757952 w 760729"/>
              <a:gd name="T1" fmla="*/ 0 h 672465"/>
              <a:gd name="T2" fmla="*/ 0 w 760729"/>
              <a:gd name="T3" fmla="*/ 0 h 672465"/>
              <a:gd name="T4" fmla="*/ 0 w 760729"/>
              <a:gd name="T5" fmla="*/ 677178 h 672465"/>
              <a:gd name="T6" fmla="*/ 757952 w 760729"/>
              <a:gd name="T7" fmla="*/ 677178 h 672465"/>
              <a:gd name="T8" fmla="*/ 757952 w 760729"/>
              <a:gd name="T9" fmla="*/ 0 h 672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729"/>
              <a:gd name="T16" fmla="*/ 0 h 672465"/>
              <a:gd name="T17" fmla="*/ 760729 w 760729"/>
              <a:gd name="T18" fmla="*/ 672465 h 6724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729" h="672465">
                <a:moveTo>
                  <a:pt x="760476" y="0"/>
                </a:moveTo>
                <a:lnTo>
                  <a:pt x="0" y="0"/>
                </a:lnTo>
                <a:lnTo>
                  <a:pt x="0" y="672084"/>
                </a:lnTo>
                <a:lnTo>
                  <a:pt x="760476" y="672084"/>
                </a:lnTo>
                <a:lnTo>
                  <a:pt x="760476" y="0"/>
                </a:lnTo>
                <a:close/>
              </a:path>
            </a:pathLst>
          </a:custGeom>
          <a:solidFill>
            <a:srgbClr val="4057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КАЧЕСТВО ПРЕОДОЛЕНИЯ ЯЗЫКОВЫХ </a:t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КУЛЬТУРНЫХ БАРЬЕРОВ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703737"/>
              </p:ext>
            </p:extLst>
          </p:nvPr>
        </p:nvGraphicFramePr>
        <p:xfrm>
          <a:off x="121920" y="1556792"/>
          <a:ext cx="89145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object 25"/>
          <p:cNvGrpSpPr>
            <a:grpSpLocks/>
          </p:cNvGrpSpPr>
          <p:nvPr/>
        </p:nvGrpSpPr>
        <p:grpSpPr bwMode="auto">
          <a:xfrm>
            <a:off x="8002192" y="0"/>
            <a:ext cx="1141809" cy="2197100"/>
            <a:chOff x="10669523" y="0"/>
            <a:chExt cx="1522730" cy="2197735"/>
          </a:xfrm>
        </p:grpSpPr>
        <p:sp>
          <p:nvSpPr>
            <p:cNvPr id="6" name="object 26"/>
            <p:cNvSpPr>
              <a:spLocks noChangeArrowheads="1"/>
            </p:cNvSpPr>
            <p:nvPr/>
          </p:nvSpPr>
          <p:spPr bwMode="auto">
            <a:xfrm>
              <a:off x="10669523" y="0"/>
              <a:ext cx="760730" cy="672465"/>
            </a:xfrm>
            <a:custGeom>
              <a:avLst/>
              <a:gdLst>
                <a:gd name="T0" fmla="*/ 760484 w 760729"/>
                <a:gd name="T1" fmla="*/ 0 h 672465"/>
                <a:gd name="T2" fmla="*/ 0 w 760729"/>
                <a:gd name="T3" fmla="*/ 0 h 672465"/>
                <a:gd name="T4" fmla="*/ 0 w 760729"/>
                <a:gd name="T5" fmla="*/ 672084 h 672465"/>
                <a:gd name="T6" fmla="*/ 760484 w 760729"/>
                <a:gd name="T7" fmla="*/ 672084 h 672465"/>
                <a:gd name="T8" fmla="*/ 760484 w 760729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729"/>
                <a:gd name="T16" fmla="*/ 0 h 672465"/>
                <a:gd name="T17" fmla="*/ 760729 w 760729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729" h="672465">
                  <a:moveTo>
                    <a:pt x="760476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0476" y="672084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405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bject 27"/>
            <p:cNvSpPr>
              <a:spLocks noChangeArrowheads="1"/>
            </p:cNvSpPr>
            <p:nvPr/>
          </p:nvSpPr>
          <p:spPr bwMode="auto">
            <a:xfrm>
              <a:off x="11426951" y="1434083"/>
              <a:ext cx="762000" cy="763905"/>
            </a:xfrm>
            <a:custGeom>
              <a:avLst/>
              <a:gdLst>
                <a:gd name="T0" fmla="*/ 762000 w 762000"/>
                <a:gd name="T1" fmla="*/ 0 h 763905"/>
                <a:gd name="T2" fmla="*/ 0 w 762000"/>
                <a:gd name="T3" fmla="*/ 0 h 763905"/>
                <a:gd name="T4" fmla="*/ 762000 w 762000"/>
                <a:gd name="T5" fmla="*/ 763524 h 763905"/>
                <a:gd name="T6" fmla="*/ 762000 w 762000"/>
                <a:gd name="T7" fmla="*/ 0 h 763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2000"/>
                <a:gd name="T13" fmla="*/ 0 h 763905"/>
                <a:gd name="T14" fmla="*/ 762000 w 762000"/>
                <a:gd name="T15" fmla="*/ 763905 h 763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2000" h="763905">
                  <a:moveTo>
                    <a:pt x="762000" y="0"/>
                  </a:moveTo>
                  <a:lnTo>
                    <a:pt x="0" y="0"/>
                  </a:lnTo>
                  <a:lnTo>
                    <a:pt x="762000" y="76352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bject 28"/>
            <p:cNvSpPr>
              <a:spLocks noChangeArrowheads="1"/>
            </p:cNvSpPr>
            <p:nvPr/>
          </p:nvSpPr>
          <p:spPr bwMode="auto">
            <a:xfrm>
              <a:off x="11426951" y="673608"/>
              <a:ext cx="762000" cy="760730"/>
            </a:xfrm>
            <a:custGeom>
              <a:avLst/>
              <a:gdLst>
                <a:gd name="T0" fmla="*/ 762000 w 762000"/>
                <a:gd name="T1" fmla="*/ 0 h 760730"/>
                <a:gd name="T2" fmla="*/ 0 w 762000"/>
                <a:gd name="T3" fmla="*/ 0 h 760730"/>
                <a:gd name="T4" fmla="*/ 0 w 762000"/>
                <a:gd name="T5" fmla="*/ 760476 h 760730"/>
                <a:gd name="T6" fmla="*/ 762000 w 762000"/>
                <a:gd name="T7" fmla="*/ 760476 h 760730"/>
                <a:gd name="T8" fmla="*/ 762000 w 762000"/>
                <a:gd name="T9" fmla="*/ 0 h 760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760730"/>
                <a:gd name="T17" fmla="*/ 762000 w 762000"/>
                <a:gd name="T18" fmla="*/ 760730 h 7607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760730">
                  <a:moveTo>
                    <a:pt x="76200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762000" y="76047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bject 29"/>
            <p:cNvSpPr>
              <a:spLocks noChangeArrowheads="1"/>
            </p:cNvSpPr>
            <p:nvPr/>
          </p:nvSpPr>
          <p:spPr bwMode="auto">
            <a:xfrm>
              <a:off x="11428475" y="1523"/>
              <a:ext cx="762000" cy="672465"/>
            </a:xfrm>
            <a:custGeom>
              <a:avLst/>
              <a:gdLst>
                <a:gd name="T0" fmla="*/ 762000 w 762000"/>
                <a:gd name="T1" fmla="*/ 0 h 672465"/>
                <a:gd name="T2" fmla="*/ 0 w 762000"/>
                <a:gd name="T3" fmla="*/ 0 h 672465"/>
                <a:gd name="T4" fmla="*/ 0 w 762000"/>
                <a:gd name="T5" fmla="*/ 672084 h 672465"/>
                <a:gd name="T6" fmla="*/ 762000 w 762000"/>
                <a:gd name="T7" fmla="*/ 672084 h 672465"/>
                <a:gd name="T8" fmla="*/ 762000 w 762000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672465"/>
                <a:gd name="T17" fmla="*/ 762000 w 762000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672465">
                  <a:moveTo>
                    <a:pt x="762000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2000" y="67208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bject 30"/>
            <p:cNvSpPr>
              <a:spLocks noChangeArrowheads="1"/>
            </p:cNvSpPr>
            <p:nvPr/>
          </p:nvSpPr>
          <p:spPr bwMode="auto">
            <a:xfrm>
              <a:off x="10866119" y="112776"/>
              <a:ext cx="361315" cy="358140"/>
            </a:xfrm>
            <a:custGeom>
              <a:avLst/>
              <a:gdLst>
                <a:gd name="T0" fmla="*/ 181228 w 361315"/>
                <a:gd name="T1" fmla="*/ 0 h 358140"/>
                <a:gd name="T2" fmla="*/ 133011 w 361315"/>
                <a:gd name="T3" fmla="*/ 6417 h 358140"/>
                <a:gd name="T4" fmla="*/ 89709 w 361315"/>
                <a:gd name="T5" fmla="*/ 24543 h 358140"/>
                <a:gd name="T6" fmla="*/ 53038 w 361315"/>
                <a:gd name="T7" fmla="*/ 52689 h 358140"/>
                <a:gd name="T8" fmla="*/ 24717 w 361315"/>
                <a:gd name="T9" fmla="*/ 89163 h 358140"/>
                <a:gd name="T10" fmla="*/ 6465 w 361315"/>
                <a:gd name="T11" fmla="*/ 132276 h 358140"/>
                <a:gd name="T12" fmla="*/ 0 w 361315"/>
                <a:gd name="T13" fmla="*/ 180340 h 358140"/>
                <a:gd name="T14" fmla="*/ 6465 w 361315"/>
                <a:gd name="T15" fmla="*/ 227332 h 358140"/>
                <a:gd name="T16" fmla="*/ 24717 w 361315"/>
                <a:gd name="T17" fmla="*/ 269729 h 358140"/>
                <a:gd name="T18" fmla="*/ 53038 w 361315"/>
                <a:gd name="T19" fmla="*/ 305768 h 358140"/>
                <a:gd name="T20" fmla="*/ 89709 w 361315"/>
                <a:gd name="T21" fmla="*/ 333690 h 358140"/>
                <a:gd name="T22" fmla="*/ 133011 w 361315"/>
                <a:gd name="T23" fmla="*/ 351734 h 358140"/>
                <a:gd name="T24" fmla="*/ 181228 w 361315"/>
                <a:gd name="T25" fmla="*/ 358139 h 358140"/>
                <a:gd name="T26" fmla="*/ 228911 w 361315"/>
                <a:gd name="T27" fmla="*/ 351734 h 358140"/>
                <a:gd name="T28" fmla="*/ 271855 w 361315"/>
                <a:gd name="T29" fmla="*/ 333690 h 358140"/>
                <a:gd name="T30" fmla="*/ 308308 w 361315"/>
                <a:gd name="T31" fmla="*/ 305768 h 358140"/>
                <a:gd name="T32" fmla="*/ 336517 w 361315"/>
                <a:gd name="T33" fmla="*/ 269729 h 358140"/>
                <a:gd name="T34" fmla="*/ 354728 w 361315"/>
                <a:gd name="T35" fmla="*/ 227332 h 358140"/>
                <a:gd name="T36" fmla="*/ 361187 w 361315"/>
                <a:gd name="T37" fmla="*/ 180340 h 358140"/>
                <a:gd name="T38" fmla="*/ 354728 w 361315"/>
                <a:gd name="T39" fmla="*/ 132276 h 358140"/>
                <a:gd name="T40" fmla="*/ 336517 w 361315"/>
                <a:gd name="T41" fmla="*/ 89163 h 358140"/>
                <a:gd name="T42" fmla="*/ 308308 w 361315"/>
                <a:gd name="T43" fmla="*/ 52689 h 358140"/>
                <a:gd name="T44" fmla="*/ 271855 w 361315"/>
                <a:gd name="T45" fmla="*/ 24543 h 358140"/>
                <a:gd name="T46" fmla="*/ 228911 w 361315"/>
                <a:gd name="T47" fmla="*/ 6417 h 358140"/>
                <a:gd name="T48" fmla="*/ 181228 w 361315"/>
                <a:gd name="T49" fmla="*/ 0 h 358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315"/>
                <a:gd name="T76" fmla="*/ 0 h 358140"/>
                <a:gd name="T77" fmla="*/ 361315 w 361315"/>
                <a:gd name="T78" fmla="*/ 358140 h 358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315" h="358140">
                  <a:moveTo>
                    <a:pt x="181228" y="0"/>
                  </a:moveTo>
                  <a:lnTo>
                    <a:pt x="133011" y="6417"/>
                  </a:lnTo>
                  <a:lnTo>
                    <a:pt x="89709" y="24543"/>
                  </a:lnTo>
                  <a:lnTo>
                    <a:pt x="53038" y="52689"/>
                  </a:lnTo>
                  <a:lnTo>
                    <a:pt x="24717" y="89163"/>
                  </a:lnTo>
                  <a:lnTo>
                    <a:pt x="6465" y="132276"/>
                  </a:lnTo>
                  <a:lnTo>
                    <a:pt x="0" y="180340"/>
                  </a:lnTo>
                  <a:lnTo>
                    <a:pt x="6465" y="227332"/>
                  </a:lnTo>
                  <a:lnTo>
                    <a:pt x="24717" y="269729"/>
                  </a:lnTo>
                  <a:lnTo>
                    <a:pt x="53038" y="305768"/>
                  </a:lnTo>
                  <a:lnTo>
                    <a:pt x="89709" y="333690"/>
                  </a:lnTo>
                  <a:lnTo>
                    <a:pt x="133011" y="351734"/>
                  </a:lnTo>
                  <a:lnTo>
                    <a:pt x="181228" y="358139"/>
                  </a:lnTo>
                  <a:lnTo>
                    <a:pt x="228911" y="351734"/>
                  </a:lnTo>
                  <a:lnTo>
                    <a:pt x="271855" y="333690"/>
                  </a:lnTo>
                  <a:lnTo>
                    <a:pt x="308308" y="305768"/>
                  </a:lnTo>
                  <a:lnTo>
                    <a:pt x="336517" y="269729"/>
                  </a:lnTo>
                  <a:lnTo>
                    <a:pt x="354728" y="227332"/>
                  </a:lnTo>
                  <a:lnTo>
                    <a:pt x="361187" y="180340"/>
                  </a:lnTo>
                  <a:lnTo>
                    <a:pt x="354728" y="132276"/>
                  </a:lnTo>
                  <a:lnTo>
                    <a:pt x="336517" y="89163"/>
                  </a:lnTo>
                  <a:lnTo>
                    <a:pt x="308308" y="52689"/>
                  </a:lnTo>
                  <a:lnTo>
                    <a:pt x="271855" y="24543"/>
                  </a:lnTo>
                  <a:lnTo>
                    <a:pt x="228911" y="6417"/>
                  </a:lnTo>
                  <a:lnTo>
                    <a:pt x="181228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bject 31"/>
            <p:cNvSpPr>
              <a:spLocks noChangeArrowheads="1"/>
            </p:cNvSpPr>
            <p:nvPr/>
          </p:nvSpPr>
          <p:spPr bwMode="auto">
            <a:xfrm>
              <a:off x="11431523" y="672083"/>
              <a:ext cx="760730" cy="763905"/>
            </a:xfrm>
            <a:custGeom>
              <a:avLst/>
              <a:gdLst>
                <a:gd name="T0" fmla="*/ 352171 w 760729"/>
                <a:gd name="T1" fmla="*/ 0 h 763905"/>
                <a:gd name="T2" fmla="*/ 0 w 760729"/>
                <a:gd name="T3" fmla="*/ 0 h 763905"/>
                <a:gd name="T4" fmla="*/ 1575 w 760729"/>
                <a:gd name="T5" fmla="*/ 54146 h 763905"/>
                <a:gd name="T6" fmla="*/ 6237 w 760729"/>
                <a:gd name="T7" fmla="*/ 102633 h 763905"/>
                <a:gd name="T8" fmla="*/ 13889 w 760729"/>
                <a:gd name="T9" fmla="*/ 150190 h 763905"/>
                <a:gd name="T10" fmla="*/ 24435 w 760729"/>
                <a:gd name="T11" fmla="*/ 196721 h 763905"/>
                <a:gd name="T12" fmla="*/ 37779 w 760729"/>
                <a:gd name="T13" fmla="*/ 242130 h 763905"/>
                <a:gd name="T14" fmla="*/ 53824 w 760729"/>
                <a:gd name="T15" fmla="*/ 286321 h 763905"/>
                <a:gd name="T16" fmla="*/ 72473 w 760729"/>
                <a:gd name="T17" fmla="*/ 329197 h 763905"/>
                <a:gd name="T18" fmla="*/ 93631 w 760729"/>
                <a:gd name="T19" fmla="*/ 370661 h 763905"/>
                <a:gd name="T20" fmla="*/ 117202 w 760729"/>
                <a:gd name="T21" fmla="*/ 410617 h 763905"/>
                <a:gd name="T22" fmla="*/ 143088 w 760729"/>
                <a:gd name="T23" fmla="*/ 448970 h 763905"/>
                <a:gd name="T24" fmla="*/ 171193 w 760729"/>
                <a:gd name="T25" fmla="*/ 485622 h 763905"/>
                <a:gd name="T26" fmla="*/ 201422 w 760729"/>
                <a:gd name="T27" fmla="*/ 520477 h 763905"/>
                <a:gd name="T28" fmla="*/ 233677 w 760729"/>
                <a:gd name="T29" fmla="*/ 553440 h 763905"/>
                <a:gd name="T30" fmla="*/ 267862 w 760729"/>
                <a:gd name="T31" fmla="*/ 584412 h 763905"/>
                <a:gd name="T32" fmla="*/ 303882 w 760729"/>
                <a:gd name="T33" fmla="*/ 613299 h 763905"/>
                <a:gd name="T34" fmla="*/ 341639 w 760729"/>
                <a:gd name="T35" fmla="*/ 640004 h 763905"/>
                <a:gd name="T36" fmla="*/ 381045 w 760729"/>
                <a:gd name="T37" fmla="*/ 664431 h 763905"/>
                <a:gd name="T38" fmla="*/ 421989 w 760729"/>
                <a:gd name="T39" fmla="*/ 686482 h 763905"/>
                <a:gd name="T40" fmla="*/ 464381 w 760729"/>
                <a:gd name="T41" fmla="*/ 706062 h 763905"/>
                <a:gd name="T42" fmla="*/ 508125 w 760729"/>
                <a:gd name="T43" fmla="*/ 723075 h 763905"/>
                <a:gd name="T44" fmla="*/ 553125 w 760729"/>
                <a:gd name="T45" fmla="*/ 737424 h 763905"/>
                <a:gd name="T46" fmla="*/ 599285 w 760729"/>
                <a:gd name="T47" fmla="*/ 749013 h 763905"/>
                <a:gd name="T48" fmla="*/ 646508 w 760729"/>
                <a:gd name="T49" fmla="*/ 757745 h 763905"/>
                <a:gd name="T50" fmla="*/ 694698 w 760729"/>
                <a:gd name="T51" fmla="*/ 763524 h 763905"/>
                <a:gd name="T52" fmla="*/ 760484 w 760729"/>
                <a:gd name="T53" fmla="*/ 763524 h 763905"/>
                <a:gd name="T54" fmla="*/ 760484 w 760729"/>
                <a:gd name="T55" fmla="*/ 412241 h 763905"/>
                <a:gd name="T56" fmla="*/ 712763 w 760729"/>
                <a:gd name="T57" fmla="*/ 409494 h 763905"/>
                <a:gd name="T58" fmla="*/ 666687 w 760729"/>
                <a:gd name="T59" fmla="*/ 401456 h 763905"/>
                <a:gd name="T60" fmla="*/ 622557 w 760729"/>
                <a:gd name="T61" fmla="*/ 388438 h 763905"/>
                <a:gd name="T62" fmla="*/ 580677 w 760729"/>
                <a:gd name="T63" fmla="*/ 370748 h 763905"/>
                <a:gd name="T64" fmla="*/ 541348 w 760729"/>
                <a:gd name="T65" fmla="*/ 348695 h 763905"/>
                <a:gd name="T66" fmla="*/ 504875 w 760729"/>
                <a:gd name="T67" fmla="*/ 322588 h 763905"/>
                <a:gd name="T68" fmla="*/ 471559 w 760729"/>
                <a:gd name="T69" fmla="*/ 292735 h 763905"/>
                <a:gd name="T70" fmla="*/ 441702 w 760729"/>
                <a:gd name="T71" fmla="*/ 259445 h 763905"/>
                <a:gd name="T72" fmla="*/ 415609 w 760729"/>
                <a:gd name="T73" fmla="*/ 223027 h 763905"/>
                <a:gd name="T74" fmla="*/ 393581 w 760729"/>
                <a:gd name="T75" fmla="*/ 183790 h 763905"/>
                <a:gd name="T76" fmla="*/ 375914 w 760729"/>
                <a:gd name="T77" fmla="*/ 142042 h 763905"/>
                <a:gd name="T78" fmla="*/ 362925 w 760729"/>
                <a:gd name="T79" fmla="*/ 98093 h 763905"/>
                <a:gd name="T80" fmla="*/ 354910 w 760729"/>
                <a:gd name="T81" fmla="*/ 52251 h 763905"/>
                <a:gd name="T82" fmla="*/ 352171 w 760729"/>
                <a:gd name="T83" fmla="*/ 4825 h 763905"/>
                <a:gd name="T84" fmla="*/ 352171 w 760729"/>
                <a:gd name="T85" fmla="*/ 0 h 7639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0729"/>
                <a:gd name="T130" fmla="*/ 0 h 763905"/>
                <a:gd name="T131" fmla="*/ 760729 w 760729"/>
                <a:gd name="T132" fmla="*/ 763905 h 7639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0729" h="763905">
                  <a:moveTo>
                    <a:pt x="352171" y="0"/>
                  </a:moveTo>
                  <a:lnTo>
                    <a:pt x="0" y="0"/>
                  </a:lnTo>
                  <a:lnTo>
                    <a:pt x="1575" y="54146"/>
                  </a:lnTo>
                  <a:lnTo>
                    <a:pt x="6237" y="102633"/>
                  </a:lnTo>
                  <a:lnTo>
                    <a:pt x="13889" y="150190"/>
                  </a:lnTo>
                  <a:lnTo>
                    <a:pt x="24435" y="196721"/>
                  </a:lnTo>
                  <a:lnTo>
                    <a:pt x="37779" y="242130"/>
                  </a:lnTo>
                  <a:lnTo>
                    <a:pt x="53824" y="286321"/>
                  </a:lnTo>
                  <a:lnTo>
                    <a:pt x="72473" y="329197"/>
                  </a:lnTo>
                  <a:lnTo>
                    <a:pt x="93631" y="370661"/>
                  </a:lnTo>
                  <a:lnTo>
                    <a:pt x="117202" y="410617"/>
                  </a:lnTo>
                  <a:lnTo>
                    <a:pt x="143088" y="448970"/>
                  </a:lnTo>
                  <a:lnTo>
                    <a:pt x="171193" y="485622"/>
                  </a:lnTo>
                  <a:lnTo>
                    <a:pt x="201422" y="520477"/>
                  </a:lnTo>
                  <a:lnTo>
                    <a:pt x="233677" y="553440"/>
                  </a:lnTo>
                  <a:lnTo>
                    <a:pt x="267862" y="584412"/>
                  </a:lnTo>
                  <a:lnTo>
                    <a:pt x="303882" y="613299"/>
                  </a:lnTo>
                  <a:lnTo>
                    <a:pt x="341639" y="640004"/>
                  </a:lnTo>
                  <a:lnTo>
                    <a:pt x="381037" y="664431"/>
                  </a:lnTo>
                  <a:lnTo>
                    <a:pt x="421981" y="686482"/>
                  </a:lnTo>
                  <a:lnTo>
                    <a:pt x="464373" y="706062"/>
                  </a:lnTo>
                  <a:lnTo>
                    <a:pt x="508117" y="723075"/>
                  </a:lnTo>
                  <a:lnTo>
                    <a:pt x="553117" y="737424"/>
                  </a:lnTo>
                  <a:lnTo>
                    <a:pt x="599277" y="749013"/>
                  </a:lnTo>
                  <a:lnTo>
                    <a:pt x="646500" y="757745"/>
                  </a:lnTo>
                  <a:lnTo>
                    <a:pt x="694690" y="763524"/>
                  </a:lnTo>
                  <a:lnTo>
                    <a:pt x="760476" y="763524"/>
                  </a:lnTo>
                  <a:lnTo>
                    <a:pt x="760476" y="412241"/>
                  </a:lnTo>
                  <a:lnTo>
                    <a:pt x="712755" y="409494"/>
                  </a:lnTo>
                  <a:lnTo>
                    <a:pt x="666679" y="401456"/>
                  </a:lnTo>
                  <a:lnTo>
                    <a:pt x="622549" y="388438"/>
                  </a:lnTo>
                  <a:lnTo>
                    <a:pt x="580669" y="370748"/>
                  </a:lnTo>
                  <a:lnTo>
                    <a:pt x="541340" y="348695"/>
                  </a:lnTo>
                  <a:lnTo>
                    <a:pt x="504867" y="322588"/>
                  </a:lnTo>
                  <a:lnTo>
                    <a:pt x="471551" y="292735"/>
                  </a:lnTo>
                  <a:lnTo>
                    <a:pt x="441694" y="259445"/>
                  </a:lnTo>
                  <a:lnTo>
                    <a:pt x="415601" y="223027"/>
                  </a:lnTo>
                  <a:lnTo>
                    <a:pt x="393573" y="183790"/>
                  </a:lnTo>
                  <a:lnTo>
                    <a:pt x="375914" y="142042"/>
                  </a:lnTo>
                  <a:lnTo>
                    <a:pt x="362925" y="98093"/>
                  </a:lnTo>
                  <a:lnTo>
                    <a:pt x="354910" y="52251"/>
                  </a:lnTo>
                  <a:lnTo>
                    <a:pt x="352171" y="4825"/>
                  </a:lnTo>
                  <a:lnTo>
                    <a:pt x="352171" y="0"/>
                  </a:lnTo>
                  <a:close/>
                </a:path>
              </a:pathLst>
            </a:custGeom>
            <a:solidFill>
              <a:srgbClr val="8B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7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34" y="28478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 ВНУТРИШКОЛЬНОЙ СИСТЕМЫ ПОВЫШЕНИЯ КВАЛИФИКАЦИИ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418253"/>
              </p:ext>
            </p:extLst>
          </p:nvPr>
        </p:nvGraphicFramePr>
        <p:xfrm>
          <a:off x="323528" y="1484785"/>
          <a:ext cx="8280920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object 25"/>
          <p:cNvGrpSpPr>
            <a:grpSpLocks/>
          </p:cNvGrpSpPr>
          <p:nvPr/>
        </p:nvGrpSpPr>
        <p:grpSpPr bwMode="auto">
          <a:xfrm>
            <a:off x="8002192" y="0"/>
            <a:ext cx="1141809" cy="2197100"/>
            <a:chOff x="10669523" y="0"/>
            <a:chExt cx="1522730" cy="2197735"/>
          </a:xfrm>
        </p:grpSpPr>
        <p:sp>
          <p:nvSpPr>
            <p:cNvPr id="5" name="object 26"/>
            <p:cNvSpPr>
              <a:spLocks noChangeArrowheads="1"/>
            </p:cNvSpPr>
            <p:nvPr/>
          </p:nvSpPr>
          <p:spPr bwMode="auto">
            <a:xfrm>
              <a:off x="10669523" y="0"/>
              <a:ext cx="760730" cy="672465"/>
            </a:xfrm>
            <a:custGeom>
              <a:avLst/>
              <a:gdLst>
                <a:gd name="T0" fmla="*/ 760484 w 760729"/>
                <a:gd name="T1" fmla="*/ 0 h 672465"/>
                <a:gd name="T2" fmla="*/ 0 w 760729"/>
                <a:gd name="T3" fmla="*/ 0 h 672465"/>
                <a:gd name="T4" fmla="*/ 0 w 760729"/>
                <a:gd name="T5" fmla="*/ 672084 h 672465"/>
                <a:gd name="T6" fmla="*/ 760484 w 760729"/>
                <a:gd name="T7" fmla="*/ 672084 h 672465"/>
                <a:gd name="T8" fmla="*/ 760484 w 760729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729"/>
                <a:gd name="T16" fmla="*/ 0 h 672465"/>
                <a:gd name="T17" fmla="*/ 760729 w 760729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729" h="672465">
                  <a:moveTo>
                    <a:pt x="760476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0476" y="672084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405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bject 27"/>
            <p:cNvSpPr>
              <a:spLocks noChangeArrowheads="1"/>
            </p:cNvSpPr>
            <p:nvPr/>
          </p:nvSpPr>
          <p:spPr bwMode="auto">
            <a:xfrm>
              <a:off x="11426951" y="1434083"/>
              <a:ext cx="762000" cy="763905"/>
            </a:xfrm>
            <a:custGeom>
              <a:avLst/>
              <a:gdLst>
                <a:gd name="T0" fmla="*/ 762000 w 762000"/>
                <a:gd name="T1" fmla="*/ 0 h 763905"/>
                <a:gd name="T2" fmla="*/ 0 w 762000"/>
                <a:gd name="T3" fmla="*/ 0 h 763905"/>
                <a:gd name="T4" fmla="*/ 762000 w 762000"/>
                <a:gd name="T5" fmla="*/ 763524 h 763905"/>
                <a:gd name="T6" fmla="*/ 762000 w 762000"/>
                <a:gd name="T7" fmla="*/ 0 h 763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2000"/>
                <a:gd name="T13" fmla="*/ 0 h 763905"/>
                <a:gd name="T14" fmla="*/ 762000 w 762000"/>
                <a:gd name="T15" fmla="*/ 763905 h 763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2000" h="763905">
                  <a:moveTo>
                    <a:pt x="762000" y="0"/>
                  </a:moveTo>
                  <a:lnTo>
                    <a:pt x="0" y="0"/>
                  </a:lnTo>
                  <a:lnTo>
                    <a:pt x="762000" y="76352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bject 28"/>
            <p:cNvSpPr>
              <a:spLocks noChangeArrowheads="1"/>
            </p:cNvSpPr>
            <p:nvPr/>
          </p:nvSpPr>
          <p:spPr bwMode="auto">
            <a:xfrm>
              <a:off x="11426951" y="673608"/>
              <a:ext cx="762000" cy="760730"/>
            </a:xfrm>
            <a:custGeom>
              <a:avLst/>
              <a:gdLst>
                <a:gd name="T0" fmla="*/ 762000 w 762000"/>
                <a:gd name="T1" fmla="*/ 0 h 760730"/>
                <a:gd name="T2" fmla="*/ 0 w 762000"/>
                <a:gd name="T3" fmla="*/ 0 h 760730"/>
                <a:gd name="T4" fmla="*/ 0 w 762000"/>
                <a:gd name="T5" fmla="*/ 760476 h 760730"/>
                <a:gd name="T6" fmla="*/ 762000 w 762000"/>
                <a:gd name="T7" fmla="*/ 760476 h 760730"/>
                <a:gd name="T8" fmla="*/ 762000 w 762000"/>
                <a:gd name="T9" fmla="*/ 0 h 760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760730"/>
                <a:gd name="T17" fmla="*/ 762000 w 762000"/>
                <a:gd name="T18" fmla="*/ 760730 h 7607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760730">
                  <a:moveTo>
                    <a:pt x="76200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762000" y="76047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bject 29"/>
            <p:cNvSpPr>
              <a:spLocks noChangeArrowheads="1"/>
            </p:cNvSpPr>
            <p:nvPr/>
          </p:nvSpPr>
          <p:spPr bwMode="auto">
            <a:xfrm>
              <a:off x="11428475" y="1523"/>
              <a:ext cx="762000" cy="672465"/>
            </a:xfrm>
            <a:custGeom>
              <a:avLst/>
              <a:gdLst>
                <a:gd name="T0" fmla="*/ 762000 w 762000"/>
                <a:gd name="T1" fmla="*/ 0 h 672465"/>
                <a:gd name="T2" fmla="*/ 0 w 762000"/>
                <a:gd name="T3" fmla="*/ 0 h 672465"/>
                <a:gd name="T4" fmla="*/ 0 w 762000"/>
                <a:gd name="T5" fmla="*/ 672084 h 672465"/>
                <a:gd name="T6" fmla="*/ 762000 w 762000"/>
                <a:gd name="T7" fmla="*/ 672084 h 672465"/>
                <a:gd name="T8" fmla="*/ 762000 w 762000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672465"/>
                <a:gd name="T17" fmla="*/ 762000 w 762000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672465">
                  <a:moveTo>
                    <a:pt x="762000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2000" y="67208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bject 30"/>
            <p:cNvSpPr>
              <a:spLocks noChangeArrowheads="1"/>
            </p:cNvSpPr>
            <p:nvPr/>
          </p:nvSpPr>
          <p:spPr bwMode="auto">
            <a:xfrm>
              <a:off x="10866119" y="112776"/>
              <a:ext cx="361315" cy="358140"/>
            </a:xfrm>
            <a:custGeom>
              <a:avLst/>
              <a:gdLst>
                <a:gd name="T0" fmla="*/ 181228 w 361315"/>
                <a:gd name="T1" fmla="*/ 0 h 358140"/>
                <a:gd name="T2" fmla="*/ 133011 w 361315"/>
                <a:gd name="T3" fmla="*/ 6417 h 358140"/>
                <a:gd name="T4" fmla="*/ 89709 w 361315"/>
                <a:gd name="T5" fmla="*/ 24543 h 358140"/>
                <a:gd name="T6" fmla="*/ 53038 w 361315"/>
                <a:gd name="T7" fmla="*/ 52689 h 358140"/>
                <a:gd name="T8" fmla="*/ 24717 w 361315"/>
                <a:gd name="T9" fmla="*/ 89163 h 358140"/>
                <a:gd name="T10" fmla="*/ 6465 w 361315"/>
                <a:gd name="T11" fmla="*/ 132276 h 358140"/>
                <a:gd name="T12" fmla="*/ 0 w 361315"/>
                <a:gd name="T13" fmla="*/ 180340 h 358140"/>
                <a:gd name="T14" fmla="*/ 6465 w 361315"/>
                <a:gd name="T15" fmla="*/ 227332 h 358140"/>
                <a:gd name="T16" fmla="*/ 24717 w 361315"/>
                <a:gd name="T17" fmla="*/ 269729 h 358140"/>
                <a:gd name="T18" fmla="*/ 53038 w 361315"/>
                <a:gd name="T19" fmla="*/ 305768 h 358140"/>
                <a:gd name="T20" fmla="*/ 89709 w 361315"/>
                <a:gd name="T21" fmla="*/ 333690 h 358140"/>
                <a:gd name="T22" fmla="*/ 133011 w 361315"/>
                <a:gd name="T23" fmla="*/ 351734 h 358140"/>
                <a:gd name="T24" fmla="*/ 181228 w 361315"/>
                <a:gd name="T25" fmla="*/ 358139 h 358140"/>
                <a:gd name="T26" fmla="*/ 228911 w 361315"/>
                <a:gd name="T27" fmla="*/ 351734 h 358140"/>
                <a:gd name="T28" fmla="*/ 271855 w 361315"/>
                <a:gd name="T29" fmla="*/ 333690 h 358140"/>
                <a:gd name="T30" fmla="*/ 308308 w 361315"/>
                <a:gd name="T31" fmla="*/ 305768 h 358140"/>
                <a:gd name="T32" fmla="*/ 336517 w 361315"/>
                <a:gd name="T33" fmla="*/ 269729 h 358140"/>
                <a:gd name="T34" fmla="*/ 354728 w 361315"/>
                <a:gd name="T35" fmla="*/ 227332 h 358140"/>
                <a:gd name="T36" fmla="*/ 361187 w 361315"/>
                <a:gd name="T37" fmla="*/ 180340 h 358140"/>
                <a:gd name="T38" fmla="*/ 354728 w 361315"/>
                <a:gd name="T39" fmla="*/ 132276 h 358140"/>
                <a:gd name="T40" fmla="*/ 336517 w 361315"/>
                <a:gd name="T41" fmla="*/ 89163 h 358140"/>
                <a:gd name="T42" fmla="*/ 308308 w 361315"/>
                <a:gd name="T43" fmla="*/ 52689 h 358140"/>
                <a:gd name="T44" fmla="*/ 271855 w 361315"/>
                <a:gd name="T45" fmla="*/ 24543 h 358140"/>
                <a:gd name="T46" fmla="*/ 228911 w 361315"/>
                <a:gd name="T47" fmla="*/ 6417 h 358140"/>
                <a:gd name="T48" fmla="*/ 181228 w 361315"/>
                <a:gd name="T49" fmla="*/ 0 h 358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315"/>
                <a:gd name="T76" fmla="*/ 0 h 358140"/>
                <a:gd name="T77" fmla="*/ 361315 w 361315"/>
                <a:gd name="T78" fmla="*/ 358140 h 358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315" h="358140">
                  <a:moveTo>
                    <a:pt x="181228" y="0"/>
                  </a:moveTo>
                  <a:lnTo>
                    <a:pt x="133011" y="6417"/>
                  </a:lnTo>
                  <a:lnTo>
                    <a:pt x="89709" y="24543"/>
                  </a:lnTo>
                  <a:lnTo>
                    <a:pt x="53038" y="52689"/>
                  </a:lnTo>
                  <a:lnTo>
                    <a:pt x="24717" y="89163"/>
                  </a:lnTo>
                  <a:lnTo>
                    <a:pt x="6465" y="132276"/>
                  </a:lnTo>
                  <a:lnTo>
                    <a:pt x="0" y="180340"/>
                  </a:lnTo>
                  <a:lnTo>
                    <a:pt x="6465" y="227332"/>
                  </a:lnTo>
                  <a:lnTo>
                    <a:pt x="24717" y="269729"/>
                  </a:lnTo>
                  <a:lnTo>
                    <a:pt x="53038" y="305768"/>
                  </a:lnTo>
                  <a:lnTo>
                    <a:pt x="89709" y="333690"/>
                  </a:lnTo>
                  <a:lnTo>
                    <a:pt x="133011" y="351734"/>
                  </a:lnTo>
                  <a:lnTo>
                    <a:pt x="181228" y="358139"/>
                  </a:lnTo>
                  <a:lnTo>
                    <a:pt x="228911" y="351734"/>
                  </a:lnTo>
                  <a:lnTo>
                    <a:pt x="271855" y="333690"/>
                  </a:lnTo>
                  <a:lnTo>
                    <a:pt x="308308" y="305768"/>
                  </a:lnTo>
                  <a:lnTo>
                    <a:pt x="336517" y="269729"/>
                  </a:lnTo>
                  <a:lnTo>
                    <a:pt x="354728" y="227332"/>
                  </a:lnTo>
                  <a:lnTo>
                    <a:pt x="361187" y="180340"/>
                  </a:lnTo>
                  <a:lnTo>
                    <a:pt x="354728" y="132276"/>
                  </a:lnTo>
                  <a:lnTo>
                    <a:pt x="336517" y="89163"/>
                  </a:lnTo>
                  <a:lnTo>
                    <a:pt x="308308" y="52689"/>
                  </a:lnTo>
                  <a:lnTo>
                    <a:pt x="271855" y="24543"/>
                  </a:lnTo>
                  <a:lnTo>
                    <a:pt x="228911" y="6417"/>
                  </a:lnTo>
                  <a:lnTo>
                    <a:pt x="181228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bject 31"/>
            <p:cNvSpPr>
              <a:spLocks noChangeArrowheads="1"/>
            </p:cNvSpPr>
            <p:nvPr/>
          </p:nvSpPr>
          <p:spPr bwMode="auto">
            <a:xfrm>
              <a:off x="11431523" y="672083"/>
              <a:ext cx="760730" cy="763905"/>
            </a:xfrm>
            <a:custGeom>
              <a:avLst/>
              <a:gdLst>
                <a:gd name="T0" fmla="*/ 352171 w 760729"/>
                <a:gd name="T1" fmla="*/ 0 h 763905"/>
                <a:gd name="T2" fmla="*/ 0 w 760729"/>
                <a:gd name="T3" fmla="*/ 0 h 763905"/>
                <a:gd name="T4" fmla="*/ 1575 w 760729"/>
                <a:gd name="T5" fmla="*/ 54146 h 763905"/>
                <a:gd name="T6" fmla="*/ 6237 w 760729"/>
                <a:gd name="T7" fmla="*/ 102633 h 763905"/>
                <a:gd name="T8" fmla="*/ 13889 w 760729"/>
                <a:gd name="T9" fmla="*/ 150190 h 763905"/>
                <a:gd name="T10" fmla="*/ 24435 w 760729"/>
                <a:gd name="T11" fmla="*/ 196721 h 763905"/>
                <a:gd name="T12" fmla="*/ 37779 w 760729"/>
                <a:gd name="T13" fmla="*/ 242130 h 763905"/>
                <a:gd name="T14" fmla="*/ 53824 w 760729"/>
                <a:gd name="T15" fmla="*/ 286321 h 763905"/>
                <a:gd name="T16" fmla="*/ 72473 w 760729"/>
                <a:gd name="T17" fmla="*/ 329197 h 763905"/>
                <a:gd name="T18" fmla="*/ 93631 w 760729"/>
                <a:gd name="T19" fmla="*/ 370661 h 763905"/>
                <a:gd name="T20" fmla="*/ 117202 w 760729"/>
                <a:gd name="T21" fmla="*/ 410617 h 763905"/>
                <a:gd name="T22" fmla="*/ 143088 w 760729"/>
                <a:gd name="T23" fmla="*/ 448970 h 763905"/>
                <a:gd name="T24" fmla="*/ 171193 w 760729"/>
                <a:gd name="T25" fmla="*/ 485622 h 763905"/>
                <a:gd name="T26" fmla="*/ 201422 w 760729"/>
                <a:gd name="T27" fmla="*/ 520477 h 763905"/>
                <a:gd name="T28" fmla="*/ 233677 w 760729"/>
                <a:gd name="T29" fmla="*/ 553440 h 763905"/>
                <a:gd name="T30" fmla="*/ 267862 w 760729"/>
                <a:gd name="T31" fmla="*/ 584412 h 763905"/>
                <a:gd name="T32" fmla="*/ 303882 w 760729"/>
                <a:gd name="T33" fmla="*/ 613299 h 763905"/>
                <a:gd name="T34" fmla="*/ 341639 w 760729"/>
                <a:gd name="T35" fmla="*/ 640004 h 763905"/>
                <a:gd name="T36" fmla="*/ 381045 w 760729"/>
                <a:gd name="T37" fmla="*/ 664431 h 763905"/>
                <a:gd name="T38" fmla="*/ 421989 w 760729"/>
                <a:gd name="T39" fmla="*/ 686482 h 763905"/>
                <a:gd name="T40" fmla="*/ 464381 w 760729"/>
                <a:gd name="T41" fmla="*/ 706062 h 763905"/>
                <a:gd name="T42" fmla="*/ 508125 w 760729"/>
                <a:gd name="T43" fmla="*/ 723075 h 763905"/>
                <a:gd name="T44" fmla="*/ 553125 w 760729"/>
                <a:gd name="T45" fmla="*/ 737424 h 763905"/>
                <a:gd name="T46" fmla="*/ 599285 w 760729"/>
                <a:gd name="T47" fmla="*/ 749013 h 763905"/>
                <a:gd name="T48" fmla="*/ 646508 w 760729"/>
                <a:gd name="T49" fmla="*/ 757745 h 763905"/>
                <a:gd name="T50" fmla="*/ 694698 w 760729"/>
                <a:gd name="T51" fmla="*/ 763524 h 763905"/>
                <a:gd name="T52" fmla="*/ 760484 w 760729"/>
                <a:gd name="T53" fmla="*/ 763524 h 763905"/>
                <a:gd name="T54" fmla="*/ 760484 w 760729"/>
                <a:gd name="T55" fmla="*/ 412241 h 763905"/>
                <a:gd name="T56" fmla="*/ 712763 w 760729"/>
                <a:gd name="T57" fmla="*/ 409494 h 763905"/>
                <a:gd name="T58" fmla="*/ 666687 w 760729"/>
                <a:gd name="T59" fmla="*/ 401456 h 763905"/>
                <a:gd name="T60" fmla="*/ 622557 w 760729"/>
                <a:gd name="T61" fmla="*/ 388438 h 763905"/>
                <a:gd name="T62" fmla="*/ 580677 w 760729"/>
                <a:gd name="T63" fmla="*/ 370748 h 763905"/>
                <a:gd name="T64" fmla="*/ 541348 w 760729"/>
                <a:gd name="T65" fmla="*/ 348695 h 763905"/>
                <a:gd name="T66" fmla="*/ 504875 w 760729"/>
                <a:gd name="T67" fmla="*/ 322588 h 763905"/>
                <a:gd name="T68" fmla="*/ 471559 w 760729"/>
                <a:gd name="T69" fmla="*/ 292735 h 763905"/>
                <a:gd name="T70" fmla="*/ 441702 w 760729"/>
                <a:gd name="T71" fmla="*/ 259445 h 763905"/>
                <a:gd name="T72" fmla="*/ 415609 w 760729"/>
                <a:gd name="T73" fmla="*/ 223027 h 763905"/>
                <a:gd name="T74" fmla="*/ 393581 w 760729"/>
                <a:gd name="T75" fmla="*/ 183790 h 763905"/>
                <a:gd name="T76" fmla="*/ 375914 w 760729"/>
                <a:gd name="T77" fmla="*/ 142042 h 763905"/>
                <a:gd name="T78" fmla="*/ 362925 w 760729"/>
                <a:gd name="T79" fmla="*/ 98093 h 763905"/>
                <a:gd name="T80" fmla="*/ 354910 w 760729"/>
                <a:gd name="T81" fmla="*/ 52251 h 763905"/>
                <a:gd name="T82" fmla="*/ 352171 w 760729"/>
                <a:gd name="T83" fmla="*/ 4825 h 763905"/>
                <a:gd name="T84" fmla="*/ 352171 w 760729"/>
                <a:gd name="T85" fmla="*/ 0 h 7639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0729"/>
                <a:gd name="T130" fmla="*/ 0 h 763905"/>
                <a:gd name="T131" fmla="*/ 760729 w 760729"/>
                <a:gd name="T132" fmla="*/ 763905 h 7639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0729" h="763905">
                  <a:moveTo>
                    <a:pt x="352171" y="0"/>
                  </a:moveTo>
                  <a:lnTo>
                    <a:pt x="0" y="0"/>
                  </a:lnTo>
                  <a:lnTo>
                    <a:pt x="1575" y="54146"/>
                  </a:lnTo>
                  <a:lnTo>
                    <a:pt x="6237" y="102633"/>
                  </a:lnTo>
                  <a:lnTo>
                    <a:pt x="13889" y="150190"/>
                  </a:lnTo>
                  <a:lnTo>
                    <a:pt x="24435" y="196721"/>
                  </a:lnTo>
                  <a:lnTo>
                    <a:pt x="37779" y="242130"/>
                  </a:lnTo>
                  <a:lnTo>
                    <a:pt x="53824" y="286321"/>
                  </a:lnTo>
                  <a:lnTo>
                    <a:pt x="72473" y="329197"/>
                  </a:lnTo>
                  <a:lnTo>
                    <a:pt x="93631" y="370661"/>
                  </a:lnTo>
                  <a:lnTo>
                    <a:pt x="117202" y="410617"/>
                  </a:lnTo>
                  <a:lnTo>
                    <a:pt x="143088" y="448970"/>
                  </a:lnTo>
                  <a:lnTo>
                    <a:pt x="171193" y="485622"/>
                  </a:lnTo>
                  <a:lnTo>
                    <a:pt x="201422" y="520477"/>
                  </a:lnTo>
                  <a:lnTo>
                    <a:pt x="233677" y="553440"/>
                  </a:lnTo>
                  <a:lnTo>
                    <a:pt x="267862" y="584412"/>
                  </a:lnTo>
                  <a:lnTo>
                    <a:pt x="303882" y="613299"/>
                  </a:lnTo>
                  <a:lnTo>
                    <a:pt x="341639" y="640004"/>
                  </a:lnTo>
                  <a:lnTo>
                    <a:pt x="381037" y="664431"/>
                  </a:lnTo>
                  <a:lnTo>
                    <a:pt x="421981" y="686482"/>
                  </a:lnTo>
                  <a:lnTo>
                    <a:pt x="464373" y="706062"/>
                  </a:lnTo>
                  <a:lnTo>
                    <a:pt x="508117" y="723075"/>
                  </a:lnTo>
                  <a:lnTo>
                    <a:pt x="553117" y="737424"/>
                  </a:lnTo>
                  <a:lnTo>
                    <a:pt x="599277" y="749013"/>
                  </a:lnTo>
                  <a:lnTo>
                    <a:pt x="646500" y="757745"/>
                  </a:lnTo>
                  <a:lnTo>
                    <a:pt x="694690" y="763524"/>
                  </a:lnTo>
                  <a:lnTo>
                    <a:pt x="760476" y="763524"/>
                  </a:lnTo>
                  <a:lnTo>
                    <a:pt x="760476" y="412241"/>
                  </a:lnTo>
                  <a:lnTo>
                    <a:pt x="712755" y="409494"/>
                  </a:lnTo>
                  <a:lnTo>
                    <a:pt x="666679" y="401456"/>
                  </a:lnTo>
                  <a:lnTo>
                    <a:pt x="622549" y="388438"/>
                  </a:lnTo>
                  <a:lnTo>
                    <a:pt x="580669" y="370748"/>
                  </a:lnTo>
                  <a:lnTo>
                    <a:pt x="541340" y="348695"/>
                  </a:lnTo>
                  <a:lnTo>
                    <a:pt x="504867" y="322588"/>
                  </a:lnTo>
                  <a:lnTo>
                    <a:pt x="471551" y="292735"/>
                  </a:lnTo>
                  <a:lnTo>
                    <a:pt x="441694" y="259445"/>
                  </a:lnTo>
                  <a:lnTo>
                    <a:pt x="415601" y="223027"/>
                  </a:lnTo>
                  <a:lnTo>
                    <a:pt x="393573" y="183790"/>
                  </a:lnTo>
                  <a:lnTo>
                    <a:pt x="375914" y="142042"/>
                  </a:lnTo>
                  <a:lnTo>
                    <a:pt x="362925" y="98093"/>
                  </a:lnTo>
                  <a:lnTo>
                    <a:pt x="354910" y="52251"/>
                  </a:lnTo>
                  <a:lnTo>
                    <a:pt x="352171" y="4825"/>
                  </a:lnTo>
                  <a:lnTo>
                    <a:pt x="352171" y="0"/>
                  </a:lnTo>
                  <a:close/>
                </a:path>
              </a:pathLst>
            </a:custGeom>
            <a:solidFill>
              <a:srgbClr val="8B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5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ПОНИЖЕННЫЙ УРОВЕНЬ КАЧЕСТВА ШКОЛЬНОЙ ОБРАЗОВАТЕЛЬНОЙ СРЕДЫ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449280"/>
              </p:ext>
            </p:extLst>
          </p:nvPr>
        </p:nvGraphicFramePr>
        <p:xfrm>
          <a:off x="611560" y="1556792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object 25"/>
          <p:cNvGrpSpPr>
            <a:grpSpLocks/>
          </p:cNvGrpSpPr>
          <p:nvPr/>
        </p:nvGrpSpPr>
        <p:grpSpPr bwMode="auto">
          <a:xfrm>
            <a:off x="8002192" y="0"/>
            <a:ext cx="1141809" cy="2197100"/>
            <a:chOff x="10669523" y="0"/>
            <a:chExt cx="1522730" cy="2197735"/>
          </a:xfrm>
        </p:grpSpPr>
        <p:sp>
          <p:nvSpPr>
            <p:cNvPr id="6" name="object 26"/>
            <p:cNvSpPr>
              <a:spLocks noChangeArrowheads="1"/>
            </p:cNvSpPr>
            <p:nvPr/>
          </p:nvSpPr>
          <p:spPr bwMode="auto">
            <a:xfrm>
              <a:off x="10669523" y="0"/>
              <a:ext cx="760730" cy="672465"/>
            </a:xfrm>
            <a:custGeom>
              <a:avLst/>
              <a:gdLst>
                <a:gd name="T0" fmla="*/ 760484 w 760729"/>
                <a:gd name="T1" fmla="*/ 0 h 672465"/>
                <a:gd name="T2" fmla="*/ 0 w 760729"/>
                <a:gd name="T3" fmla="*/ 0 h 672465"/>
                <a:gd name="T4" fmla="*/ 0 w 760729"/>
                <a:gd name="T5" fmla="*/ 672084 h 672465"/>
                <a:gd name="T6" fmla="*/ 760484 w 760729"/>
                <a:gd name="T7" fmla="*/ 672084 h 672465"/>
                <a:gd name="T8" fmla="*/ 760484 w 760729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729"/>
                <a:gd name="T16" fmla="*/ 0 h 672465"/>
                <a:gd name="T17" fmla="*/ 760729 w 760729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729" h="672465">
                  <a:moveTo>
                    <a:pt x="760476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0476" y="672084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405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bject 27"/>
            <p:cNvSpPr>
              <a:spLocks noChangeArrowheads="1"/>
            </p:cNvSpPr>
            <p:nvPr/>
          </p:nvSpPr>
          <p:spPr bwMode="auto">
            <a:xfrm>
              <a:off x="11426951" y="1434083"/>
              <a:ext cx="762000" cy="763905"/>
            </a:xfrm>
            <a:custGeom>
              <a:avLst/>
              <a:gdLst>
                <a:gd name="T0" fmla="*/ 762000 w 762000"/>
                <a:gd name="T1" fmla="*/ 0 h 763905"/>
                <a:gd name="T2" fmla="*/ 0 w 762000"/>
                <a:gd name="T3" fmla="*/ 0 h 763905"/>
                <a:gd name="T4" fmla="*/ 762000 w 762000"/>
                <a:gd name="T5" fmla="*/ 763524 h 763905"/>
                <a:gd name="T6" fmla="*/ 762000 w 762000"/>
                <a:gd name="T7" fmla="*/ 0 h 763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2000"/>
                <a:gd name="T13" fmla="*/ 0 h 763905"/>
                <a:gd name="T14" fmla="*/ 762000 w 762000"/>
                <a:gd name="T15" fmla="*/ 763905 h 763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2000" h="763905">
                  <a:moveTo>
                    <a:pt x="762000" y="0"/>
                  </a:moveTo>
                  <a:lnTo>
                    <a:pt x="0" y="0"/>
                  </a:lnTo>
                  <a:lnTo>
                    <a:pt x="762000" y="76352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bject 28"/>
            <p:cNvSpPr>
              <a:spLocks noChangeArrowheads="1"/>
            </p:cNvSpPr>
            <p:nvPr/>
          </p:nvSpPr>
          <p:spPr bwMode="auto">
            <a:xfrm>
              <a:off x="11426951" y="673608"/>
              <a:ext cx="762000" cy="760730"/>
            </a:xfrm>
            <a:custGeom>
              <a:avLst/>
              <a:gdLst>
                <a:gd name="T0" fmla="*/ 762000 w 762000"/>
                <a:gd name="T1" fmla="*/ 0 h 760730"/>
                <a:gd name="T2" fmla="*/ 0 w 762000"/>
                <a:gd name="T3" fmla="*/ 0 h 760730"/>
                <a:gd name="T4" fmla="*/ 0 w 762000"/>
                <a:gd name="T5" fmla="*/ 760476 h 760730"/>
                <a:gd name="T6" fmla="*/ 762000 w 762000"/>
                <a:gd name="T7" fmla="*/ 760476 h 760730"/>
                <a:gd name="T8" fmla="*/ 762000 w 762000"/>
                <a:gd name="T9" fmla="*/ 0 h 760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760730"/>
                <a:gd name="T17" fmla="*/ 762000 w 762000"/>
                <a:gd name="T18" fmla="*/ 760730 h 7607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760730">
                  <a:moveTo>
                    <a:pt x="76200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762000" y="76047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bject 29"/>
            <p:cNvSpPr>
              <a:spLocks noChangeArrowheads="1"/>
            </p:cNvSpPr>
            <p:nvPr/>
          </p:nvSpPr>
          <p:spPr bwMode="auto">
            <a:xfrm>
              <a:off x="11428475" y="1523"/>
              <a:ext cx="762000" cy="672465"/>
            </a:xfrm>
            <a:custGeom>
              <a:avLst/>
              <a:gdLst>
                <a:gd name="T0" fmla="*/ 762000 w 762000"/>
                <a:gd name="T1" fmla="*/ 0 h 672465"/>
                <a:gd name="T2" fmla="*/ 0 w 762000"/>
                <a:gd name="T3" fmla="*/ 0 h 672465"/>
                <a:gd name="T4" fmla="*/ 0 w 762000"/>
                <a:gd name="T5" fmla="*/ 672084 h 672465"/>
                <a:gd name="T6" fmla="*/ 762000 w 762000"/>
                <a:gd name="T7" fmla="*/ 672084 h 672465"/>
                <a:gd name="T8" fmla="*/ 762000 w 762000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672465"/>
                <a:gd name="T17" fmla="*/ 762000 w 762000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672465">
                  <a:moveTo>
                    <a:pt x="762000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2000" y="67208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bject 30"/>
            <p:cNvSpPr>
              <a:spLocks noChangeArrowheads="1"/>
            </p:cNvSpPr>
            <p:nvPr/>
          </p:nvSpPr>
          <p:spPr bwMode="auto">
            <a:xfrm>
              <a:off x="10866119" y="112776"/>
              <a:ext cx="361315" cy="358140"/>
            </a:xfrm>
            <a:custGeom>
              <a:avLst/>
              <a:gdLst>
                <a:gd name="T0" fmla="*/ 181228 w 361315"/>
                <a:gd name="T1" fmla="*/ 0 h 358140"/>
                <a:gd name="T2" fmla="*/ 133011 w 361315"/>
                <a:gd name="T3" fmla="*/ 6417 h 358140"/>
                <a:gd name="T4" fmla="*/ 89709 w 361315"/>
                <a:gd name="T5" fmla="*/ 24543 h 358140"/>
                <a:gd name="T6" fmla="*/ 53038 w 361315"/>
                <a:gd name="T7" fmla="*/ 52689 h 358140"/>
                <a:gd name="T8" fmla="*/ 24717 w 361315"/>
                <a:gd name="T9" fmla="*/ 89163 h 358140"/>
                <a:gd name="T10" fmla="*/ 6465 w 361315"/>
                <a:gd name="T11" fmla="*/ 132276 h 358140"/>
                <a:gd name="T12" fmla="*/ 0 w 361315"/>
                <a:gd name="T13" fmla="*/ 180340 h 358140"/>
                <a:gd name="T14" fmla="*/ 6465 w 361315"/>
                <a:gd name="T15" fmla="*/ 227332 h 358140"/>
                <a:gd name="T16" fmla="*/ 24717 w 361315"/>
                <a:gd name="T17" fmla="*/ 269729 h 358140"/>
                <a:gd name="T18" fmla="*/ 53038 w 361315"/>
                <a:gd name="T19" fmla="*/ 305768 h 358140"/>
                <a:gd name="T20" fmla="*/ 89709 w 361315"/>
                <a:gd name="T21" fmla="*/ 333690 h 358140"/>
                <a:gd name="T22" fmla="*/ 133011 w 361315"/>
                <a:gd name="T23" fmla="*/ 351734 h 358140"/>
                <a:gd name="T24" fmla="*/ 181228 w 361315"/>
                <a:gd name="T25" fmla="*/ 358139 h 358140"/>
                <a:gd name="T26" fmla="*/ 228911 w 361315"/>
                <a:gd name="T27" fmla="*/ 351734 h 358140"/>
                <a:gd name="T28" fmla="*/ 271855 w 361315"/>
                <a:gd name="T29" fmla="*/ 333690 h 358140"/>
                <a:gd name="T30" fmla="*/ 308308 w 361315"/>
                <a:gd name="T31" fmla="*/ 305768 h 358140"/>
                <a:gd name="T32" fmla="*/ 336517 w 361315"/>
                <a:gd name="T33" fmla="*/ 269729 h 358140"/>
                <a:gd name="T34" fmla="*/ 354728 w 361315"/>
                <a:gd name="T35" fmla="*/ 227332 h 358140"/>
                <a:gd name="T36" fmla="*/ 361187 w 361315"/>
                <a:gd name="T37" fmla="*/ 180340 h 358140"/>
                <a:gd name="T38" fmla="*/ 354728 w 361315"/>
                <a:gd name="T39" fmla="*/ 132276 h 358140"/>
                <a:gd name="T40" fmla="*/ 336517 w 361315"/>
                <a:gd name="T41" fmla="*/ 89163 h 358140"/>
                <a:gd name="T42" fmla="*/ 308308 w 361315"/>
                <a:gd name="T43" fmla="*/ 52689 h 358140"/>
                <a:gd name="T44" fmla="*/ 271855 w 361315"/>
                <a:gd name="T45" fmla="*/ 24543 h 358140"/>
                <a:gd name="T46" fmla="*/ 228911 w 361315"/>
                <a:gd name="T47" fmla="*/ 6417 h 358140"/>
                <a:gd name="T48" fmla="*/ 181228 w 361315"/>
                <a:gd name="T49" fmla="*/ 0 h 358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315"/>
                <a:gd name="T76" fmla="*/ 0 h 358140"/>
                <a:gd name="T77" fmla="*/ 361315 w 361315"/>
                <a:gd name="T78" fmla="*/ 358140 h 358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315" h="358140">
                  <a:moveTo>
                    <a:pt x="181228" y="0"/>
                  </a:moveTo>
                  <a:lnTo>
                    <a:pt x="133011" y="6417"/>
                  </a:lnTo>
                  <a:lnTo>
                    <a:pt x="89709" y="24543"/>
                  </a:lnTo>
                  <a:lnTo>
                    <a:pt x="53038" y="52689"/>
                  </a:lnTo>
                  <a:lnTo>
                    <a:pt x="24717" y="89163"/>
                  </a:lnTo>
                  <a:lnTo>
                    <a:pt x="6465" y="132276"/>
                  </a:lnTo>
                  <a:lnTo>
                    <a:pt x="0" y="180340"/>
                  </a:lnTo>
                  <a:lnTo>
                    <a:pt x="6465" y="227332"/>
                  </a:lnTo>
                  <a:lnTo>
                    <a:pt x="24717" y="269729"/>
                  </a:lnTo>
                  <a:lnTo>
                    <a:pt x="53038" y="305768"/>
                  </a:lnTo>
                  <a:lnTo>
                    <a:pt x="89709" y="333690"/>
                  </a:lnTo>
                  <a:lnTo>
                    <a:pt x="133011" y="351734"/>
                  </a:lnTo>
                  <a:lnTo>
                    <a:pt x="181228" y="358139"/>
                  </a:lnTo>
                  <a:lnTo>
                    <a:pt x="228911" y="351734"/>
                  </a:lnTo>
                  <a:lnTo>
                    <a:pt x="271855" y="333690"/>
                  </a:lnTo>
                  <a:lnTo>
                    <a:pt x="308308" y="305768"/>
                  </a:lnTo>
                  <a:lnTo>
                    <a:pt x="336517" y="269729"/>
                  </a:lnTo>
                  <a:lnTo>
                    <a:pt x="354728" y="227332"/>
                  </a:lnTo>
                  <a:lnTo>
                    <a:pt x="361187" y="180340"/>
                  </a:lnTo>
                  <a:lnTo>
                    <a:pt x="354728" y="132276"/>
                  </a:lnTo>
                  <a:lnTo>
                    <a:pt x="336517" y="89163"/>
                  </a:lnTo>
                  <a:lnTo>
                    <a:pt x="308308" y="52689"/>
                  </a:lnTo>
                  <a:lnTo>
                    <a:pt x="271855" y="24543"/>
                  </a:lnTo>
                  <a:lnTo>
                    <a:pt x="228911" y="6417"/>
                  </a:lnTo>
                  <a:lnTo>
                    <a:pt x="181228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bject 31"/>
            <p:cNvSpPr>
              <a:spLocks noChangeArrowheads="1"/>
            </p:cNvSpPr>
            <p:nvPr/>
          </p:nvSpPr>
          <p:spPr bwMode="auto">
            <a:xfrm>
              <a:off x="11431523" y="672083"/>
              <a:ext cx="760730" cy="763905"/>
            </a:xfrm>
            <a:custGeom>
              <a:avLst/>
              <a:gdLst>
                <a:gd name="T0" fmla="*/ 352171 w 760729"/>
                <a:gd name="T1" fmla="*/ 0 h 763905"/>
                <a:gd name="T2" fmla="*/ 0 w 760729"/>
                <a:gd name="T3" fmla="*/ 0 h 763905"/>
                <a:gd name="T4" fmla="*/ 1575 w 760729"/>
                <a:gd name="T5" fmla="*/ 54146 h 763905"/>
                <a:gd name="T6" fmla="*/ 6237 w 760729"/>
                <a:gd name="T7" fmla="*/ 102633 h 763905"/>
                <a:gd name="T8" fmla="*/ 13889 w 760729"/>
                <a:gd name="T9" fmla="*/ 150190 h 763905"/>
                <a:gd name="T10" fmla="*/ 24435 w 760729"/>
                <a:gd name="T11" fmla="*/ 196721 h 763905"/>
                <a:gd name="T12" fmla="*/ 37779 w 760729"/>
                <a:gd name="T13" fmla="*/ 242130 h 763905"/>
                <a:gd name="T14" fmla="*/ 53824 w 760729"/>
                <a:gd name="T15" fmla="*/ 286321 h 763905"/>
                <a:gd name="T16" fmla="*/ 72473 w 760729"/>
                <a:gd name="T17" fmla="*/ 329197 h 763905"/>
                <a:gd name="T18" fmla="*/ 93631 w 760729"/>
                <a:gd name="T19" fmla="*/ 370661 h 763905"/>
                <a:gd name="T20" fmla="*/ 117202 w 760729"/>
                <a:gd name="T21" fmla="*/ 410617 h 763905"/>
                <a:gd name="T22" fmla="*/ 143088 w 760729"/>
                <a:gd name="T23" fmla="*/ 448970 h 763905"/>
                <a:gd name="T24" fmla="*/ 171193 w 760729"/>
                <a:gd name="T25" fmla="*/ 485622 h 763905"/>
                <a:gd name="T26" fmla="*/ 201422 w 760729"/>
                <a:gd name="T27" fmla="*/ 520477 h 763905"/>
                <a:gd name="T28" fmla="*/ 233677 w 760729"/>
                <a:gd name="T29" fmla="*/ 553440 h 763905"/>
                <a:gd name="T30" fmla="*/ 267862 w 760729"/>
                <a:gd name="T31" fmla="*/ 584412 h 763905"/>
                <a:gd name="T32" fmla="*/ 303882 w 760729"/>
                <a:gd name="T33" fmla="*/ 613299 h 763905"/>
                <a:gd name="T34" fmla="*/ 341639 w 760729"/>
                <a:gd name="T35" fmla="*/ 640004 h 763905"/>
                <a:gd name="T36" fmla="*/ 381045 w 760729"/>
                <a:gd name="T37" fmla="*/ 664431 h 763905"/>
                <a:gd name="T38" fmla="*/ 421989 w 760729"/>
                <a:gd name="T39" fmla="*/ 686482 h 763905"/>
                <a:gd name="T40" fmla="*/ 464381 w 760729"/>
                <a:gd name="T41" fmla="*/ 706062 h 763905"/>
                <a:gd name="T42" fmla="*/ 508125 w 760729"/>
                <a:gd name="T43" fmla="*/ 723075 h 763905"/>
                <a:gd name="T44" fmla="*/ 553125 w 760729"/>
                <a:gd name="T45" fmla="*/ 737424 h 763905"/>
                <a:gd name="T46" fmla="*/ 599285 w 760729"/>
                <a:gd name="T47" fmla="*/ 749013 h 763905"/>
                <a:gd name="T48" fmla="*/ 646508 w 760729"/>
                <a:gd name="T49" fmla="*/ 757745 h 763905"/>
                <a:gd name="T50" fmla="*/ 694698 w 760729"/>
                <a:gd name="T51" fmla="*/ 763524 h 763905"/>
                <a:gd name="T52" fmla="*/ 760484 w 760729"/>
                <a:gd name="T53" fmla="*/ 763524 h 763905"/>
                <a:gd name="T54" fmla="*/ 760484 w 760729"/>
                <a:gd name="T55" fmla="*/ 412241 h 763905"/>
                <a:gd name="T56" fmla="*/ 712763 w 760729"/>
                <a:gd name="T57" fmla="*/ 409494 h 763905"/>
                <a:gd name="T58" fmla="*/ 666687 w 760729"/>
                <a:gd name="T59" fmla="*/ 401456 h 763905"/>
                <a:gd name="T60" fmla="*/ 622557 w 760729"/>
                <a:gd name="T61" fmla="*/ 388438 h 763905"/>
                <a:gd name="T62" fmla="*/ 580677 w 760729"/>
                <a:gd name="T63" fmla="*/ 370748 h 763905"/>
                <a:gd name="T64" fmla="*/ 541348 w 760729"/>
                <a:gd name="T65" fmla="*/ 348695 h 763905"/>
                <a:gd name="T66" fmla="*/ 504875 w 760729"/>
                <a:gd name="T67" fmla="*/ 322588 h 763905"/>
                <a:gd name="T68" fmla="*/ 471559 w 760729"/>
                <a:gd name="T69" fmla="*/ 292735 h 763905"/>
                <a:gd name="T70" fmla="*/ 441702 w 760729"/>
                <a:gd name="T71" fmla="*/ 259445 h 763905"/>
                <a:gd name="T72" fmla="*/ 415609 w 760729"/>
                <a:gd name="T73" fmla="*/ 223027 h 763905"/>
                <a:gd name="T74" fmla="*/ 393581 w 760729"/>
                <a:gd name="T75" fmla="*/ 183790 h 763905"/>
                <a:gd name="T76" fmla="*/ 375914 w 760729"/>
                <a:gd name="T77" fmla="*/ 142042 h 763905"/>
                <a:gd name="T78" fmla="*/ 362925 w 760729"/>
                <a:gd name="T79" fmla="*/ 98093 h 763905"/>
                <a:gd name="T80" fmla="*/ 354910 w 760729"/>
                <a:gd name="T81" fmla="*/ 52251 h 763905"/>
                <a:gd name="T82" fmla="*/ 352171 w 760729"/>
                <a:gd name="T83" fmla="*/ 4825 h 763905"/>
                <a:gd name="T84" fmla="*/ 352171 w 760729"/>
                <a:gd name="T85" fmla="*/ 0 h 7639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0729"/>
                <a:gd name="T130" fmla="*/ 0 h 763905"/>
                <a:gd name="T131" fmla="*/ 760729 w 760729"/>
                <a:gd name="T132" fmla="*/ 763905 h 7639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0729" h="763905">
                  <a:moveTo>
                    <a:pt x="352171" y="0"/>
                  </a:moveTo>
                  <a:lnTo>
                    <a:pt x="0" y="0"/>
                  </a:lnTo>
                  <a:lnTo>
                    <a:pt x="1575" y="54146"/>
                  </a:lnTo>
                  <a:lnTo>
                    <a:pt x="6237" y="102633"/>
                  </a:lnTo>
                  <a:lnTo>
                    <a:pt x="13889" y="150190"/>
                  </a:lnTo>
                  <a:lnTo>
                    <a:pt x="24435" y="196721"/>
                  </a:lnTo>
                  <a:lnTo>
                    <a:pt x="37779" y="242130"/>
                  </a:lnTo>
                  <a:lnTo>
                    <a:pt x="53824" y="286321"/>
                  </a:lnTo>
                  <a:lnTo>
                    <a:pt x="72473" y="329197"/>
                  </a:lnTo>
                  <a:lnTo>
                    <a:pt x="93631" y="370661"/>
                  </a:lnTo>
                  <a:lnTo>
                    <a:pt x="117202" y="410617"/>
                  </a:lnTo>
                  <a:lnTo>
                    <a:pt x="143088" y="448970"/>
                  </a:lnTo>
                  <a:lnTo>
                    <a:pt x="171193" y="485622"/>
                  </a:lnTo>
                  <a:lnTo>
                    <a:pt x="201422" y="520477"/>
                  </a:lnTo>
                  <a:lnTo>
                    <a:pt x="233677" y="553440"/>
                  </a:lnTo>
                  <a:lnTo>
                    <a:pt x="267862" y="584412"/>
                  </a:lnTo>
                  <a:lnTo>
                    <a:pt x="303882" y="613299"/>
                  </a:lnTo>
                  <a:lnTo>
                    <a:pt x="341639" y="640004"/>
                  </a:lnTo>
                  <a:lnTo>
                    <a:pt x="381037" y="664431"/>
                  </a:lnTo>
                  <a:lnTo>
                    <a:pt x="421981" y="686482"/>
                  </a:lnTo>
                  <a:lnTo>
                    <a:pt x="464373" y="706062"/>
                  </a:lnTo>
                  <a:lnTo>
                    <a:pt x="508117" y="723075"/>
                  </a:lnTo>
                  <a:lnTo>
                    <a:pt x="553117" y="737424"/>
                  </a:lnTo>
                  <a:lnTo>
                    <a:pt x="599277" y="749013"/>
                  </a:lnTo>
                  <a:lnTo>
                    <a:pt x="646500" y="757745"/>
                  </a:lnTo>
                  <a:lnTo>
                    <a:pt x="694690" y="763524"/>
                  </a:lnTo>
                  <a:lnTo>
                    <a:pt x="760476" y="763524"/>
                  </a:lnTo>
                  <a:lnTo>
                    <a:pt x="760476" y="412241"/>
                  </a:lnTo>
                  <a:lnTo>
                    <a:pt x="712755" y="409494"/>
                  </a:lnTo>
                  <a:lnTo>
                    <a:pt x="666679" y="401456"/>
                  </a:lnTo>
                  <a:lnTo>
                    <a:pt x="622549" y="388438"/>
                  </a:lnTo>
                  <a:lnTo>
                    <a:pt x="580669" y="370748"/>
                  </a:lnTo>
                  <a:lnTo>
                    <a:pt x="541340" y="348695"/>
                  </a:lnTo>
                  <a:lnTo>
                    <a:pt x="504867" y="322588"/>
                  </a:lnTo>
                  <a:lnTo>
                    <a:pt x="471551" y="292735"/>
                  </a:lnTo>
                  <a:lnTo>
                    <a:pt x="441694" y="259445"/>
                  </a:lnTo>
                  <a:lnTo>
                    <a:pt x="415601" y="223027"/>
                  </a:lnTo>
                  <a:lnTo>
                    <a:pt x="393573" y="183790"/>
                  </a:lnTo>
                  <a:lnTo>
                    <a:pt x="375914" y="142042"/>
                  </a:lnTo>
                  <a:lnTo>
                    <a:pt x="362925" y="98093"/>
                  </a:lnTo>
                  <a:lnTo>
                    <a:pt x="354910" y="52251"/>
                  </a:lnTo>
                  <a:lnTo>
                    <a:pt x="352171" y="4825"/>
                  </a:lnTo>
                  <a:lnTo>
                    <a:pt x="352171" y="0"/>
                  </a:lnTo>
                  <a:close/>
                </a:path>
              </a:pathLst>
            </a:custGeom>
            <a:solidFill>
              <a:srgbClr val="8B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5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49" y="62178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ШНОР В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 МЭДК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551" t="6601" r="12988" b="6601"/>
          <a:stretch/>
        </p:blipFill>
        <p:spPr>
          <a:xfrm>
            <a:off x="177700" y="764704"/>
            <a:ext cx="4032448" cy="496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975" t="15000" r="22438" b="3801"/>
          <a:stretch/>
        </p:blipFill>
        <p:spPr>
          <a:xfrm>
            <a:off x="2555776" y="2204864"/>
            <a:ext cx="3528392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8975" t="17801" r="22438" b="3801"/>
          <a:stretch/>
        </p:blipFill>
        <p:spPr>
          <a:xfrm>
            <a:off x="5508104" y="2708920"/>
            <a:ext cx="352839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bject 22"/>
          <p:cNvSpPr>
            <a:spLocks noChangeArrowheads="1"/>
          </p:cNvSpPr>
          <p:nvPr/>
        </p:nvSpPr>
        <p:spPr bwMode="auto">
          <a:xfrm>
            <a:off x="8383587" y="4680"/>
            <a:ext cx="760413" cy="673100"/>
          </a:xfrm>
          <a:custGeom>
            <a:avLst/>
            <a:gdLst>
              <a:gd name="T0" fmla="*/ 757952 w 760729"/>
              <a:gd name="T1" fmla="*/ 0 h 672465"/>
              <a:gd name="T2" fmla="*/ 0 w 760729"/>
              <a:gd name="T3" fmla="*/ 0 h 672465"/>
              <a:gd name="T4" fmla="*/ 0 w 760729"/>
              <a:gd name="T5" fmla="*/ 677178 h 672465"/>
              <a:gd name="T6" fmla="*/ 757952 w 760729"/>
              <a:gd name="T7" fmla="*/ 677178 h 672465"/>
              <a:gd name="T8" fmla="*/ 757952 w 760729"/>
              <a:gd name="T9" fmla="*/ 0 h 672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729"/>
              <a:gd name="T16" fmla="*/ 0 h 672465"/>
              <a:gd name="T17" fmla="*/ 760729 w 760729"/>
              <a:gd name="T18" fmla="*/ 672465 h 6724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729" h="672465">
                <a:moveTo>
                  <a:pt x="760476" y="0"/>
                </a:moveTo>
                <a:lnTo>
                  <a:pt x="0" y="0"/>
                </a:lnTo>
                <a:lnTo>
                  <a:pt x="0" y="672084"/>
                </a:lnTo>
                <a:lnTo>
                  <a:pt x="760476" y="672084"/>
                </a:lnTo>
                <a:lnTo>
                  <a:pt x="760476" y="0"/>
                </a:lnTo>
                <a:close/>
              </a:path>
            </a:pathLst>
          </a:custGeom>
          <a:solidFill>
            <a:srgbClr val="4057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1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20624" y="1271407"/>
            <a:ext cx="1247119" cy="176757"/>
            <a:chOff x="924788" y="910967"/>
            <a:chExt cx="2741930" cy="388620"/>
          </a:xfrm>
        </p:grpSpPr>
        <p:sp>
          <p:nvSpPr>
            <p:cNvPr id="5" name="object 5"/>
            <p:cNvSpPr/>
            <p:nvPr/>
          </p:nvSpPr>
          <p:spPr>
            <a:xfrm>
              <a:off x="1066773" y="910967"/>
              <a:ext cx="1622425" cy="270510"/>
            </a:xfrm>
            <a:custGeom>
              <a:avLst/>
              <a:gdLst/>
              <a:ahLst/>
              <a:cxnLst/>
              <a:rect l="l" t="t" r="r" b="b"/>
              <a:pathLst>
                <a:path w="1622425" h="270509">
                  <a:moveTo>
                    <a:pt x="0" y="270148"/>
                  </a:moveTo>
                  <a:lnTo>
                    <a:pt x="1622149" y="270148"/>
                  </a:lnTo>
                  <a:lnTo>
                    <a:pt x="1622149" y="0"/>
                  </a:lnTo>
                  <a:lnTo>
                    <a:pt x="0" y="0"/>
                  </a:lnTo>
                  <a:lnTo>
                    <a:pt x="0" y="270148"/>
                  </a:lnTo>
                  <a:close/>
                </a:path>
              </a:pathLst>
            </a:custGeom>
            <a:solidFill>
              <a:srgbClr val="EEEFEE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6" name="object 6"/>
            <p:cNvSpPr/>
            <p:nvPr/>
          </p:nvSpPr>
          <p:spPr>
            <a:xfrm>
              <a:off x="924788" y="1181115"/>
              <a:ext cx="2741930" cy="118110"/>
            </a:xfrm>
            <a:custGeom>
              <a:avLst/>
              <a:gdLst/>
              <a:ahLst/>
              <a:cxnLst/>
              <a:rect l="l" t="t" r="r" b="b"/>
              <a:pathLst>
                <a:path w="2741929" h="118109">
                  <a:moveTo>
                    <a:pt x="2741696" y="0"/>
                  </a:moveTo>
                  <a:lnTo>
                    <a:pt x="0" y="0"/>
                  </a:lnTo>
                  <a:lnTo>
                    <a:pt x="0" y="118111"/>
                  </a:lnTo>
                  <a:lnTo>
                    <a:pt x="2741696" y="118111"/>
                  </a:lnTo>
                  <a:lnTo>
                    <a:pt x="2741696" y="0"/>
                  </a:lnTo>
                  <a:close/>
                </a:path>
              </a:pathLst>
            </a:custGeom>
            <a:solidFill>
              <a:srgbClr val="F1DC4A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42640" y="2996690"/>
            <a:ext cx="2259241" cy="683419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6" marR="2310">
              <a:lnSpc>
                <a:spcPct val="120900"/>
              </a:lnSpc>
              <a:spcBef>
                <a:spcPts val="43"/>
              </a:spcBef>
            </a:pPr>
            <a:r>
              <a:rPr sz="910" spc="-7" dirty="0">
                <a:solidFill>
                  <a:srgbClr val="222321"/>
                </a:solidFill>
                <a:latin typeface="Microsoft Sans Serif"/>
                <a:cs typeface="Microsoft Sans Serif"/>
              </a:rPr>
              <a:t>для педагогических и управленческих  </a:t>
            </a:r>
            <a:r>
              <a:rPr sz="910" spc="-7" dirty="0" err="1">
                <a:solidFill>
                  <a:srgbClr val="222321"/>
                </a:solidFill>
                <a:latin typeface="Microsoft Sans Serif"/>
                <a:cs typeface="Microsoft Sans Serif"/>
              </a:rPr>
              <a:t>команд</a:t>
            </a:r>
            <a:r>
              <a:rPr sz="910" spc="-7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910" spc="-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ШНОР</a:t>
            </a:r>
            <a:r>
              <a:rPr lang="ru-RU" sz="910" spc="-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 на основании </a:t>
            </a:r>
            <a:r>
              <a:rPr lang="ru-RU" sz="910" spc="-7" dirty="0" err="1" smtClean="0">
                <a:solidFill>
                  <a:srgbClr val="222321"/>
                </a:solidFill>
                <a:latin typeface="Microsoft Sans Serif"/>
                <a:cs typeface="Microsoft Sans Serif"/>
              </a:rPr>
              <a:t>профдефицитов</a:t>
            </a:r>
            <a:r>
              <a:rPr sz="910" spc="-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910" spc="-7" dirty="0">
                <a:solidFill>
                  <a:srgbClr val="222321"/>
                </a:solidFill>
                <a:latin typeface="Microsoft Sans Serif"/>
                <a:cs typeface="Microsoft Sans Serif"/>
              </a:rPr>
              <a:t>по переводу в  эффективный режим работы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19114" y="2582843"/>
            <a:ext cx="1987650" cy="328007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1046" b="1" spc="-20" dirty="0">
                <a:solidFill>
                  <a:srgbClr val="001F5F"/>
                </a:solidFill>
                <a:latin typeface="Arial"/>
                <a:cs typeface="Arial"/>
              </a:rPr>
              <a:t>РАЗРАБОТКА</a:t>
            </a: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 и</a:t>
            </a:r>
            <a:r>
              <a:rPr sz="1046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РЕАЛИЗАЦИЯ</a:t>
            </a:r>
            <a:endParaRPr sz="1046" dirty="0">
              <a:latin typeface="Arial"/>
              <a:cs typeface="Arial"/>
            </a:endParaRPr>
          </a:p>
          <a:p>
            <a:pPr marL="5776">
              <a:spcBef>
                <a:spcPts val="5"/>
              </a:spcBef>
            </a:pPr>
            <a:r>
              <a:rPr sz="1046" b="1" spc="-2" dirty="0">
                <a:solidFill>
                  <a:srgbClr val="001F5F"/>
                </a:solidFill>
                <a:latin typeface="Arial"/>
                <a:cs typeface="Arial"/>
              </a:rPr>
              <a:t>адресных</a:t>
            </a:r>
            <a:r>
              <a:rPr sz="1046" b="1" spc="-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46" b="1" spc="-2" dirty="0">
                <a:solidFill>
                  <a:srgbClr val="001F5F"/>
                </a:solidFill>
                <a:latin typeface="Arial"/>
                <a:cs typeface="Arial"/>
              </a:rPr>
              <a:t>ДПП</a:t>
            </a:r>
            <a:endParaRPr sz="1046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56306" y="5256434"/>
            <a:ext cx="1872188" cy="1022067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 marR="23104" algn="just">
              <a:lnSpc>
                <a:spcPct val="121000"/>
              </a:lnSpc>
              <a:spcBef>
                <a:spcPts val="41"/>
              </a:spcBef>
            </a:pPr>
            <a:r>
              <a:rPr sz="910" spc="-7" dirty="0">
                <a:solidFill>
                  <a:srgbClr val="222321"/>
                </a:solidFill>
                <a:latin typeface="Microsoft Sans Serif"/>
                <a:cs typeface="Microsoft Sans Serif"/>
              </a:rPr>
              <a:t>плана и дорожной карты по  реализации мер поддержки  педагогического и</a:t>
            </a:r>
          </a:p>
          <a:p>
            <a:pPr marL="5776" marR="2310">
              <a:lnSpc>
                <a:spcPct val="120900"/>
              </a:lnSpc>
              <a:spcBef>
                <a:spcPts val="2"/>
              </a:spcBef>
            </a:pPr>
            <a:r>
              <a:rPr sz="910" spc="-7" dirty="0">
                <a:solidFill>
                  <a:srgbClr val="222321"/>
                </a:solidFill>
                <a:latin typeface="Microsoft Sans Serif"/>
                <a:cs typeface="Microsoft Sans Serif"/>
              </a:rPr>
              <a:t>административного ресурса  ШНОР и отслеживание их  результативности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20409" y="4701651"/>
            <a:ext cx="1221414" cy="488949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1046" b="1" spc="-20" dirty="0">
                <a:solidFill>
                  <a:srgbClr val="001F5F"/>
                </a:solidFill>
                <a:latin typeface="Arial"/>
                <a:cs typeface="Arial"/>
              </a:rPr>
              <a:t>РАЗРАБОТКА</a:t>
            </a:r>
            <a:r>
              <a:rPr sz="1046" b="1" spc="-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46" b="1" spc="-2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endParaRPr sz="1046" dirty="0">
              <a:latin typeface="Arial"/>
              <a:cs typeface="Arial"/>
            </a:endParaRPr>
          </a:p>
          <a:p>
            <a:pPr marL="5776">
              <a:spcBef>
                <a:spcPts val="5"/>
              </a:spcBef>
              <a:tabLst>
                <a:tab pos="562867" algn="l"/>
              </a:tabLst>
            </a:pPr>
            <a:r>
              <a:rPr lang="ru-RU" sz="1046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046" b="1" dirty="0" err="1" smtClean="0">
                <a:solidFill>
                  <a:srgbClr val="001F5F"/>
                </a:solidFill>
                <a:latin typeface="Arial"/>
                <a:cs typeface="Arial"/>
              </a:rPr>
              <a:t>ажд</a:t>
            </a:r>
            <a:r>
              <a:rPr lang="ru-RU" sz="1046" b="1" dirty="0" smtClean="0">
                <a:solidFill>
                  <a:srgbClr val="001F5F"/>
                </a:solidFill>
                <a:latin typeface="Arial"/>
                <a:cs typeface="Arial"/>
              </a:rPr>
              <a:t>ого МО, каждой</a:t>
            </a: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	ОО</a:t>
            </a:r>
            <a:endParaRPr sz="1046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8936" y="4946126"/>
            <a:ext cx="3393981" cy="1803043"/>
          </a:xfrm>
          <a:prstGeom prst="rect">
            <a:avLst/>
          </a:prstGeom>
        </p:spPr>
        <p:txBody>
          <a:bodyPr vert="horz" wrap="square" lIns="0" tIns="31481" rIns="0" bIns="0" rtlCol="0">
            <a:spAutoFit/>
          </a:bodyPr>
          <a:lstStyle/>
          <a:p>
            <a:pPr marR="2888">
              <a:spcBef>
                <a:spcPts val="248"/>
              </a:spcBef>
            </a:pPr>
            <a:r>
              <a:rPr sz="910" spc="-9" dirty="0">
                <a:solidFill>
                  <a:srgbClr val="222321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910" spc="2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910" spc="-7" dirty="0" err="1">
                <a:solidFill>
                  <a:srgbClr val="222321"/>
                </a:solidFill>
                <a:latin typeface="Microsoft Sans Serif"/>
                <a:cs typeface="Microsoft Sans Serif"/>
              </a:rPr>
              <a:t>работников</a:t>
            </a:r>
            <a:r>
              <a:rPr sz="910" spc="16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910" spc="2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и</a:t>
            </a:r>
            <a:r>
              <a:rPr lang="ru-RU" sz="910" spc="2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910" spc="-7" dirty="0" err="1" smtClean="0">
                <a:solidFill>
                  <a:srgbClr val="222321"/>
                </a:solidFill>
                <a:latin typeface="Microsoft Sans Serif"/>
                <a:cs typeface="Microsoft Sans Serif"/>
              </a:rPr>
              <a:t>управленческих</a:t>
            </a:r>
            <a:r>
              <a:rPr sz="910" spc="20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910" spc="-11" dirty="0">
                <a:solidFill>
                  <a:srgbClr val="222321"/>
                </a:solidFill>
                <a:latin typeface="Microsoft Sans Serif"/>
                <a:cs typeface="Microsoft Sans Serif"/>
              </a:rPr>
              <a:t>команд</a:t>
            </a:r>
            <a:r>
              <a:rPr sz="910" spc="9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910" spc="16" dirty="0">
                <a:solidFill>
                  <a:srgbClr val="222321"/>
                </a:solidFill>
                <a:latin typeface="Microsoft Sans Serif"/>
                <a:cs typeface="Microsoft Sans Serif"/>
              </a:rPr>
              <a:t>ШНОР</a:t>
            </a:r>
            <a:r>
              <a:rPr sz="910" spc="14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endParaRPr lang="ru-RU" sz="910" spc="14" dirty="0" smtClean="0">
              <a:solidFill>
                <a:srgbClr val="222321"/>
              </a:solidFill>
              <a:latin typeface="Microsoft Sans Serif"/>
              <a:cs typeface="Microsoft Sans Serif"/>
            </a:endParaRPr>
          </a:p>
          <a:p>
            <a:pPr marR="2888">
              <a:spcBef>
                <a:spcPts val="248"/>
              </a:spcBef>
            </a:pPr>
            <a:r>
              <a:rPr lang="ru-RU" sz="910" spc="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в том числе через ресурс ЦНППМ РА:</a:t>
            </a:r>
          </a:p>
          <a:p>
            <a:pPr marL="171450" marR="2310" indent="-171450">
              <a:spcBef>
                <a:spcPts val="207"/>
              </a:spcBef>
              <a:buFontTx/>
              <a:buChar char="-"/>
            </a:pPr>
            <a:r>
              <a:rPr lang="ru-RU" sz="910" spc="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стажерские площадки;</a:t>
            </a:r>
          </a:p>
          <a:p>
            <a:pPr marL="171450" marR="2310" indent="-171450">
              <a:spcBef>
                <a:spcPts val="207"/>
              </a:spcBef>
              <a:buFontTx/>
              <a:buChar char="-"/>
            </a:pPr>
            <a:r>
              <a:rPr lang="ru-RU" sz="910" spc="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реализация проектов:</a:t>
            </a:r>
          </a:p>
          <a:p>
            <a:pPr marL="171450" marR="2310" indent="-171450">
              <a:spcBef>
                <a:spcPts val="207"/>
              </a:spcBef>
              <a:buFontTx/>
              <a:buChar char="-"/>
            </a:pPr>
            <a:r>
              <a:rPr lang="ru-RU" sz="910" spc="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 «Школа педагога: путь к успеху», </a:t>
            </a:r>
          </a:p>
          <a:p>
            <a:pPr marL="171450" marR="2310" indent="-171450">
              <a:spcBef>
                <a:spcPts val="207"/>
              </a:spcBef>
              <a:buFontTx/>
              <a:buChar char="-"/>
            </a:pPr>
            <a:r>
              <a:rPr lang="ru-RU" sz="910" spc="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«Школа кураторов», </a:t>
            </a:r>
          </a:p>
          <a:p>
            <a:pPr marL="171450" marR="2310" indent="-171450">
              <a:spcBef>
                <a:spcPts val="207"/>
              </a:spcBef>
              <a:buFontTx/>
              <a:buChar char="-"/>
            </a:pPr>
            <a:r>
              <a:rPr lang="ru-RU" sz="910" spc="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серии </a:t>
            </a:r>
            <a:r>
              <a:rPr lang="ru-RU" sz="910" spc="7" dirty="0" err="1" smtClean="0">
                <a:solidFill>
                  <a:srgbClr val="222321"/>
                </a:solidFill>
                <a:latin typeface="Microsoft Sans Serif"/>
                <a:cs typeface="Microsoft Sans Serif"/>
              </a:rPr>
              <a:t>обучаюших</a:t>
            </a:r>
            <a:r>
              <a:rPr lang="ru-RU" sz="910" spc="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 еженедельных семинаров,</a:t>
            </a:r>
          </a:p>
          <a:p>
            <a:pPr marL="171450" marR="2310" indent="-171450">
              <a:spcBef>
                <a:spcPts val="207"/>
              </a:spcBef>
              <a:buFontTx/>
              <a:buChar char="-"/>
            </a:pPr>
            <a:r>
              <a:rPr lang="ru-RU" sz="910" spc="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использование ресурсов организаций-ресурсных центров,</a:t>
            </a:r>
          </a:p>
          <a:p>
            <a:pPr marL="171450" marR="2310" indent="-171450">
              <a:spcBef>
                <a:spcPts val="207"/>
              </a:spcBef>
              <a:buFontTx/>
              <a:buChar char="-"/>
            </a:pPr>
            <a:r>
              <a:rPr lang="ru-RU" sz="910" spc="7" dirty="0">
                <a:solidFill>
                  <a:srgbClr val="222321"/>
                </a:solidFill>
                <a:latin typeface="Microsoft Sans Serif"/>
                <a:cs typeface="Microsoft Sans Serif"/>
              </a:rPr>
              <a:t>у</a:t>
            </a:r>
            <a:r>
              <a:rPr lang="ru-RU" sz="910" spc="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частие в федеральных проектах: «Вклад в будущее», «Цифровой учитель»</a:t>
            </a:r>
          </a:p>
          <a:p>
            <a:pPr marR="2310" algn="r">
              <a:spcBef>
                <a:spcPts val="207"/>
              </a:spcBef>
            </a:pPr>
            <a:endParaRPr sz="91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36939" y="4112034"/>
            <a:ext cx="1371889" cy="500490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335294">
              <a:spcBef>
                <a:spcPts val="48"/>
              </a:spcBef>
            </a:pP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046" b="1" spc="-5" dirty="0">
                <a:solidFill>
                  <a:srgbClr val="001F5F"/>
                </a:solidFill>
                <a:latin typeface="Arial"/>
                <a:cs typeface="Arial"/>
              </a:rPr>
              <a:t>Б</a:t>
            </a: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ЕС</a:t>
            </a:r>
            <a:r>
              <a:rPr sz="1046" b="1" spc="-7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ЕЧЕ</a:t>
            </a:r>
            <a:r>
              <a:rPr sz="1046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ИЕ</a:t>
            </a:r>
            <a:endParaRPr sz="1046">
              <a:latin typeface="Arial"/>
              <a:cs typeface="Arial"/>
            </a:endParaRPr>
          </a:p>
          <a:p>
            <a:pPr marL="265117" marR="2599" indent="-259629">
              <a:lnSpc>
                <a:spcPts val="1260"/>
              </a:lnSpc>
              <a:spcBef>
                <a:spcPts val="43"/>
              </a:spcBef>
            </a:pP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про</a:t>
            </a:r>
            <a:r>
              <a:rPr sz="1046" b="1" spc="-16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046" b="1" spc="-14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046" b="1" spc="-2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046" b="1" spc="2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ионально</a:t>
            </a:r>
            <a:r>
              <a:rPr sz="1046" b="1" spc="-16" dirty="0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о  в</a:t>
            </a:r>
            <a:r>
              <a:rPr sz="1046" b="1" spc="-14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046" b="1" spc="-2" dirty="0">
                <a:solidFill>
                  <a:srgbClr val="001F5F"/>
                </a:solidFill>
                <a:latin typeface="Arial"/>
                <a:cs typeface="Arial"/>
              </a:rPr>
              <a:t>аи</a:t>
            </a:r>
            <a:r>
              <a:rPr sz="1046" b="1" spc="-16" dirty="0">
                <a:solidFill>
                  <a:srgbClr val="001F5F"/>
                </a:solidFill>
                <a:latin typeface="Arial"/>
                <a:cs typeface="Arial"/>
              </a:rPr>
              <a:t>мо</a:t>
            </a: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дей</a:t>
            </a:r>
            <a:r>
              <a:rPr sz="1046" b="1" spc="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046" b="1" spc="-7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046" b="1" spc="2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ия</a:t>
            </a:r>
            <a:endParaRPr sz="1046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2343" y="3416051"/>
            <a:ext cx="2054308" cy="513951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112053" marR="2310" indent="-106566">
              <a:lnSpc>
                <a:spcPct val="120900"/>
              </a:lnSpc>
              <a:spcBef>
                <a:spcPts val="43"/>
              </a:spcBef>
            </a:pPr>
            <a:r>
              <a:rPr sz="910" spc="-7" dirty="0">
                <a:solidFill>
                  <a:srgbClr val="222321"/>
                </a:solidFill>
                <a:latin typeface="Microsoft Sans Serif"/>
                <a:cs typeface="Microsoft Sans Serif"/>
              </a:rPr>
              <a:t>лучших практик перевода</a:t>
            </a:r>
            <a:r>
              <a:rPr sz="910" spc="-7" dirty="0">
                <a:solidFill>
                  <a:srgbClr val="222321"/>
                </a:solidFill>
                <a:latin typeface="Microsoft Sans Serif"/>
                <a:cs typeface="Microsoft Sans Serif"/>
              </a:rPr>
              <a:t> ШНОР  </a:t>
            </a:r>
            <a:endParaRPr lang="ru-RU" sz="910" spc="-7" dirty="0" smtClean="0">
              <a:solidFill>
                <a:srgbClr val="222321"/>
              </a:solidFill>
              <a:latin typeface="Microsoft Sans Serif"/>
              <a:cs typeface="Microsoft Sans Serif"/>
            </a:endParaRPr>
          </a:p>
          <a:p>
            <a:pPr marL="112053" marR="2310" indent="-106566">
              <a:lnSpc>
                <a:spcPct val="120900"/>
              </a:lnSpc>
              <a:spcBef>
                <a:spcPts val="43"/>
              </a:spcBef>
            </a:pPr>
            <a:r>
              <a:rPr sz="910" spc="-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в</a:t>
            </a:r>
            <a:r>
              <a:rPr lang="ru-RU" sz="910" spc="-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910" spc="-7" dirty="0" err="1" smtClean="0">
                <a:solidFill>
                  <a:srgbClr val="222321"/>
                </a:solidFill>
                <a:latin typeface="Microsoft Sans Serif"/>
                <a:cs typeface="Microsoft Sans Serif"/>
              </a:rPr>
              <a:t>эффективный</a:t>
            </a:r>
            <a:r>
              <a:rPr sz="910" spc="-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910" spc="-7" dirty="0" err="1">
                <a:solidFill>
                  <a:srgbClr val="222321"/>
                </a:solidFill>
                <a:latin typeface="Microsoft Sans Serif"/>
                <a:cs typeface="Microsoft Sans Serif"/>
              </a:rPr>
              <a:t>режим</a:t>
            </a:r>
            <a:r>
              <a:rPr sz="910" spc="-7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910" spc="-7" dirty="0" err="1" smtClean="0">
                <a:solidFill>
                  <a:srgbClr val="222321"/>
                </a:solidFill>
                <a:latin typeface="Microsoft Sans Serif"/>
                <a:cs typeface="Microsoft Sans Serif"/>
              </a:rPr>
              <a:t>работы</a:t>
            </a:r>
            <a:r>
              <a:rPr lang="ru-RU" sz="910" spc="-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:</a:t>
            </a:r>
          </a:p>
          <a:p>
            <a:pPr marL="112053" marR="2310" indent="-106566">
              <a:lnSpc>
                <a:spcPct val="120900"/>
              </a:lnSpc>
              <a:spcBef>
                <a:spcPts val="43"/>
              </a:spcBef>
            </a:pPr>
            <a:r>
              <a:rPr lang="ru-RU" sz="910" spc="-7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- еженедельные обмены практиками</a:t>
            </a:r>
            <a:endParaRPr sz="910" spc="-7" dirty="0">
              <a:solidFill>
                <a:srgbClr val="22232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8704" y="2992608"/>
            <a:ext cx="1170582" cy="327425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6" marR="2310" indent="161149">
              <a:lnSpc>
                <a:spcPct val="100400"/>
              </a:lnSpc>
              <a:spcBef>
                <a:spcPts val="43"/>
              </a:spcBef>
            </a:pPr>
            <a:r>
              <a:rPr sz="1046" b="1" spc="-5" dirty="0">
                <a:solidFill>
                  <a:srgbClr val="001F5F"/>
                </a:solidFill>
                <a:latin typeface="Arial"/>
                <a:cs typeface="Arial"/>
              </a:rPr>
              <a:t>ВЫЯВЛЕНИЕ</a:t>
            </a:r>
            <a:r>
              <a:rPr sz="1046" b="1" spc="-16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046" b="1" spc="-28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46" b="1" spc="-2" dirty="0">
                <a:solidFill>
                  <a:srgbClr val="001F5F"/>
                </a:solidFill>
                <a:latin typeface="Arial"/>
                <a:cs typeface="Arial"/>
              </a:rPr>
              <a:t>ДИС</a:t>
            </a:r>
            <a:r>
              <a:rPr sz="1046" b="1" spc="-7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ЕМ</a:t>
            </a:r>
            <a:r>
              <a:rPr sz="1046" b="1" spc="-5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046" b="1" spc="2" dirty="0">
                <a:solidFill>
                  <a:srgbClr val="001F5F"/>
                </a:solidFill>
                <a:latin typeface="Arial"/>
                <a:cs typeface="Arial"/>
              </a:rPr>
              <a:t>Ц</a:t>
            </a:r>
            <a:r>
              <a:rPr sz="1046" b="1" dirty="0">
                <a:solidFill>
                  <a:srgbClr val="001F5F"/>
                </a:solidFill>
                <a:latin typeface="Arial"/>
                <a:cs typeface="Arial"/>
              </a:rPr>
              <a:t>ИЯ</a:t>
            </a:r>
            <a:endParaRPr sz="1046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584" y="1953160"/>
            <a:ext cx="4996563" cy="896111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 marR="2310">
              <a:lnSpc>
                <a:spcPct val="119500"/>
              </a:lnSpc>
              <a:spcBef>
                <a:spcPts val="48"/>
              </a:spcBef>
            </a:pPr>
            <a:r>
              <a:rPr sz="1205" spc="-7" dirty="0">
                <a:solidFill>
                  <a:srgbClr val="222321"/>
                </a:solidFill>
                <a:latin typeface="Microsoft Sans Serif"/>
                <a:cs typeface="Microsoft Sans Serif"/>
              </a:rPr>
              <a:t>повышение</a:t>
            </a:r>
            <a:r>
              <a:rPr sz="1205" spc="-5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16" dirty="0">
                <a:solidFill>
                  <a:srgbClr val="222321"/>
                </a:solidFill>
                <a:latin typeface="Microsoft Sans Serif"/>
                <a:cs typeface="Microsoft Sans Serif"/>
              </a:rPr>
              <a:t>качества</a:t>
            </a:r>
            <a:r>
              <a:rPr sz="1205" spc="-2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14" dirty="0">
                <a:solidFill>
                  <a:srgbClr val="222321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205" spc="5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2" dirty="0">
                <a:solidFill>
                  <a:srgbClr val="222321"/>
                </a:solidFill>
                <a:latin typeface="Microsoft Sans Serif"/>
                <a:cs typeface="Microsoft Sans Serif"/>
              </a:rPr>
              <a:t>в</a:t>
            </a:r>
            <a:r>
              <a:rPr sz="1205" spc="5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14" dirty="0">
                <a:solidFill>
                  <a:srgbClr val="222321"/>
                </a:solidFill>
                <a:latin typeface="Microsoft Sans Serif"/>
                <a:cs typeface="Microsoft Sans Serif"/>
              </a:rPr>
              <a:t>ШНОР</a:t>
            </a:r>
            <a:r>
              <a:rPr sz="1205" spc="5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23" dirty="0">
                <a:solidFill>
                  <a:srgbClr val="222321"/>
                </a:solidFill>
                <a:latin typeface="Microsoft Sans Serif"/>
                <a:cs typeface="Microsoft Sans Serif"/>
              </a:rPr>
              <a:t>через</a:t>
            </a:r>
            <a:r>
              <a:rPr sz="1205" spc="9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7" dirty="0">
                <a:solidFill>
                  <a:srgbClr val="222321"/>
                </a:solidFill>
                <a:latin typeface="Microsoft Sans Serif"/>
                <a:cs typeface="Microsoft Sans Serif"/>
              </a:rPr>
              <a:t>совершенствование </a:t>
            </a:r>
            <a:r>
              <a:rPr sz="1205" spc="-314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9" dirty="0">
                <a:solidFill>
                  <a:srgbClr val="222321"/>
                </a:solidFill>
                <a:latin typeface="Microsoft Sans Serif"/>
                <a:cs typeface="Microsoft Sans Serif"/>
              </a:rPr>
              <a:t>профессионального</a:t>
            </a:r>
            <a:r>
              <a:rPr sz="1205" spc="-7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9" dirty="0">
                <a:solidFill>
                  <a:srgbClr val="222321"/>
                </a:solidFill>
                <a:latin typeface="Microsoft Sans Serif"/>
                <a:cs typeface="Microsoft Sans Serif"/>
              </a:rPr>
              <a:t>мастерства</a:t>
            </a:r>
            <a:r>
              <a:rPr sz="1205" spc="-5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20" dirty="0">
                <a:solidFill>
                  <a:srgbClr val="222321"/>
                </a:solidFill>
                <a:latin typeface="Microsoft Sans Serif"/>
                <a:cs typeface="Microsoft Sans Serif"/>
              </a:rPr>
              <a:t>педагогов</a:t>
            </a:r>
            <a:r>
              <a:rPr sz="1205" spc="7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5" dirty="0">
                <a:solidFill>
                  <a:srgbClr val="222321"/>
                </a:solidFill>
                <a:latin typeface="Microsoft Sans Serif"/>
                <a:cs typeface="Microsoft Sans Serif"/>
              </a:rPr>
              <a:t>и</a:t>
            </a:r>
            <a:r>
              <a:rPr sz="1205" spc="7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16" dirty="0">
                <a:solidFill>
                  <a:srgbClr val="222321"/>
                </a:solidFill>
                <a:latin typeface="Microsoft Sans Serif"/>
                <a:cs typeface="Microsoft Sans Serif"/>
              </a:rPr>
              <a:t>руководителей</a:t>
            </a:r>
            <a:r>
              <a:rPr sz="1205" spc="-5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7" dirty="0">
                <a:solidFill>
                  <a:srgbClr val="222321"/>
                </a:solidFill>
                <a:latin typeface="Microsoft Sans Serif"/>
                <a:cs typeface="Microsoft Sans Serif"/>
              </a:rPr>
              <a:t>этих </a:t>
            </a:r>
            <a:r>
              <a:rPr sz="1205" spc="-5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14" dirty="0">
                <a:solidFill>
                  <a:srgbClr val="222321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1205" spc="5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2" dirty="0">
                <a:solidFill>
                  <a:srgbClr val="222321"/>
                </a:solidFill>
                <a:latin typeface="Microsoft Sans Serif"/>
                <a:cs typeface="Microsoft Sans Serif"/>
              </a:rPr>
              <a:t>в</a:t>
            </a:r>
            <a:r>
              <a:rPr sz="1205" spc="11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18" dirty="0">
                <a:solidFill>
                  <a:srgbClr val="222321"/>
                </a:solidFill>
                <a:latin typeface="Microsoft Sans Serif"/>
                <a:cs typeface="Microsoft Sans Serif"/>
              </a:rPr>
              <a:t>рамках</a:t>
            </a:r>
            <a:r>
              <a:rPr sz="1205" spc="2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16" dirty="0">
                <a:solidFill>
                  <a:srgbClr val="222321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205" spc="5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23" dirty="0">
                <a:solidFill>
                  <a:srgbClr val="222321"/>
                </a:solidFill>
                <a:latin typeface="Microsoft Sans Serif"/>
                <a:cs typeface="Microsoft Sans Serif"/>
              </a:rPr>
              <a:t>комплексного</a:t>
            </a:r>
            <a:r>
              <a:rPr sz="1205" spc="-5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23" dirty="0">
                <a:solidFill>
                  <a:srgbClr val="222321"/>
                </a:solidFill>
                <a:latin typeface="Microsoft Sans Serif"/>
                <a:cs typeface="Microsoft Sans Serif"/>
              </a:rPr>
              <a:t>методического </a:t>
            </a:r>
            <a:r>
              <a:rPr sz="1205" spc="-20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11" dirty="0">
                <a:solidFill>
                  <a:srgbClr val="222321"/>
                </a:solidFill>
                <a:latin typeface="Microsoft Sans Serif"/>
                <a:cs typeface="Microsoft Sans Serif"/>
              </a:rPr>
              <a:t>сопровождения</a:t>
            </a:r>
            <a:r>
              <a:rPr sz="1205" spc="-7" dirty="0">
                <a:solidFill>
                  <a:srgbClr val="222321"/>
                </a:solidFill>
                <a:latin typeface="Microsoft Sans Serif"/>
                <a:cs typeface="Microsoft Sans Serif"/>
              </a:rPr>
              <a:t> на</a:t>
            </a:r>
            <a:r>
              <a:rPr sz="1205" spc="9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9" dirty="0">
                <a:solidFill>
                  <a:srgbClr val="222321"/>
                </a:solidFill>
                <a:latin typeface="Microsoft Sans Serif"/>
                <a:cs typeface="Microsoft Sans Serif"/>
              </a:rPr>
              <a:t>основе</a:t>
            </a:r>
            <a:r>
              <a:rPr sz="1205" spc="7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14" dirty="0">
                <a:solidFill>
                  <a:srgbClr val="222321"/>
                </a:solidFill>
                <a:latin typeface="Microsoft Sans Serif"/>
                <a:cs typeface="Microsoft Sans Serif"/>
              </a:rPr>
              <a:t>поддерживающей</a:t>
            </a:r>
            <a:r>
              <a:rPr sz="1205" spc="-5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18" dirty="0">
                <a:solidFill>
                  <a:srgbClr val="222321"/>
                </a:solidFill>
                <a:latin typeface="Microsoft Sans Serif"/>
                <a:cs typeface="Microsoft Sans Serif"/>
              </a:rPr>
              <a:t>экспертизы</a:t>
            </a:r>
            <a:r>
              <a:rPr sz="1205" spc="9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5" dirty="0">
                <a:solidFill>
                  <a:srgbClr val="222321"/>
                </a:solidFill>
                <a:latin typeface="Microsoft Sans Serif"/>
                <a:cs typeface="Microsoft Sans Serif"/>
              </a:rPr>
              <a:t>и</a:t>
            </a:r>
            <a:endParaRPr sz="1205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1584" y="2867640"/>
            <a:ext cx="2415391" cy="190685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>
              <a:spcBef>
                <a:spcPts val="41"/>
              </a:spcBef>
            </a:pPr>
            <a:r>
              <a:rPr sz="1205" spc="-23" dirty="0">
                <a:solidFill>
                  <a:srgbClr val="222321"/>
                </a:solidFill>
                <a:latin typeface="Microsoft Sans Serif"/>
                <a:cs typeface="Microsoft Sans Serif"/>
              </a:rPr>
              <a:t>методического</a:t>
            </a:r>
            <a:r>
              <a:rPr sz="1205" spc="-30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205" spc="-16" dirty="0">
                <a:solidFill>
                  <a:srgbClr val="222321"/>
                </a:solidFill>
                <a:latin typeface="Microsoft Sans Serif"/>
                <a:cs typeface="Microsoft Sans Serif"/>
              </a:rPr>
              <a:t>консультирования.</a:t>
            </a:r>
            <a:endParaRPr sz="1205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93131" y="1525685"/>
            <a:ext cx="1048701" cy="341758"/>
          </a:xfrm>
          <a:prstGeom prst="rect">
            <a:avLst/>
          </a:prstGeom>
        </p:spPr>
        <p:txBody>
          <a:bodyPr vert="horz" wrap="square" lIns="0" tIns="5776" rIns="0" bIns="0" rtlCol="0" anchor="ctr">
            <a:spAutoFit/>
          </a:bodyPr>
          <a:lstStyle/>
          <a:p>
            <a:pPr marL="5776">
              <a:lnSpc>
                <a:spcPct val="100000"/>
              </a:lnSpc>
              <a:spcBef>
                <a:spcPts val="45"/>
              </a:spcBef>
            </a:pPr>
            <a:r>
              <a:rPr sz="218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6040183" y="3815820"/>
            <a:ext cx="1064297" cy="1222281"/>
            <a:chOff x="13280014" y="6505142"/>
            <a:chExt cx="2339975" cy="2687320"/>
          </a:xfrm>
        </p:grpSpPr>
        <p:sp>
          <p:nvSpPr>
            <p:cNvPr id="19" name="object 19"/>
            <p:cNvSpPr/>
            <p:nvPr/>
          </p:nvSpPr>
          <p:spPr>
            <a:xfrm>
              <a:off x="13280014" y="6559172"/>
              <a:ext cx="2339975" cy="2633345"/>
            </a:xfrm>
            <a:custGeom>
              <a:avLst/>
              <a:gdLst/>
              <a:ahLst/>
              <a:cxnLst/>
              <a:rect l="l" t="t" r="r" b="b"/>
              <a:pathLst>
                <a:path w="2339975" h="2633345">
                  <a:moveTo>
                    <a:pt x="1160592" y="0"/>
                  </a:moveTo>
                  <a:lnTo>
                    <a:pt x="1109560" y="8141"/>
                  </a:lnTo>
                  <a:lnTo>
                    <a:pt x="1061747" y="27747"/>
                  </a:lnTo>
                  <a:lnTo>
                    <a:pt x="114446" y="576317"/>
                  </a:lnTo>
                  <a:lnTo>
                    <a:pt x="66110" y="616879"/>
                  </a:lnTo>
                  <a:lnTo>
                    <a:pt x="29318" y="668356"/>
                  </a:lnTo>
                  <a:lnTo>
                    <a:pt x="9044" y="718525"/>
                  </a:lnTo>
                  <a:lnTo>
                    <a:pt x="0" y="771913"/>
                  </a:lnTo>
                  <a:lnTo>
                    <a:pt x="0" y="1864341"/>
                  </a:lnTo>
                  <a:lnTo>
                    <a:pt x="8180" y="1920491"/>
                  </a:lnTo>
                  <a:lnTo>
                    <a:pt x="30260" y="1972714"/>
                  </a:lnTo>
                  <a:lnTo>
                    <a:pt x="62105" y="2015030"/>
                  </a:lnTo>
                  <a:lnTo>
                    <a:pt x="103138" y="2048628"/>
                  </a:lnTo>
                  <a:lnTo>
                    <a:pt x="1056931" y="2600234"/>
                  </a:lnTo>
                  <a:lnTo>
                    <a:pt x="1106903" y="2623519"/>
                  </a:lnTo>
                  <a:lnTo>
                    <a:pt x="1161116" y="2633218"/>
                  </a:lnTo>
                  <a:lnTo>
                    <a:pt x="1190657" y="2632522"/>
                  </a:lnTo>
                  <a:lnTo>
                    <a:pt x="1247697" y="2619156"/>
                  </a:lnTo>
                  <a:lnTo>
                    <a:pt x="2235219" y="2044021"/>
                  </a:lnTo>
                  <a:lnTo>
                    <a:pt x="2278503" y="2014114"/>
                  </a:lnTo>
                  <a:lnTo>
                    <a:pt x="2311971" y="1973447"/>
                  </a:lnTo>
                  <a:lnTo>
                    <a:pt x="2331722" y="1929509"/>
                  </a:lnTo>
                  <a:lnTo>
                    <a:pt x="2339614" y="1882036"/>
                  </a:lnTo>
                  <a:lnTo>
                    <a:pt x="2335112" y="765631"/>
                  </a:lnTo>
                  <a:lnTo>
                    <a:pt x="2328777" y="711156"/>
                  </a:lnTo>
                  <a:lnTo>
                    <a:pt x="2308306" y="660294"/>
                  </a:lnTo>
                  <a:lnTo>
                    <a:pt x="2275048" y="616211"/>
                  </a:lnTo>
                  <a:lnTo>
                    <a:pt x="2231345" y="582495"/>
                  </a:lnTo>
                  <a:lnTo>
                    <a:pt x="1263731" y="19789"/>
                  </a:lnTo>
                  <a:lnTo>
                    <a:pt x="1213300" y="3848"/>
                  </a:lnTo>
                  <a:lnTo>
                    <a:pt x="1160592" y="0"/>
                  </a:lnTo>
                  <a:close/>
                </a:path>
              </a:pathLst>
            </a:custGeom>
            <a:solidFill>
              <a:srgbClr val="B3B6B9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0" name="object 20"/>
            <p:cNvSpPr/>
            <p:nvPr/>
          </p:nvSpPr>
          <p:spPr>
            <a:xfrm>
              <a:off x="13281270" y="6505142"/>
              <a:ext cx="2337435" cy="1544320"/>
            </a:xfrm>
            <a:custGeom>
              <a:avLst/>
              <a:gdLst/>
              <a:ahLst/>
              <a:cxnLst/>
              <a:rect l="l" t="t" r="r" b="b"/>
              <a:pathLst>
                <a:path w="2337434" h="1544320">
                  <a:moveTo>
                    <a:pt x="1161116" y="0"/>
                  </a:moveTo>
                  <a:lnTo>
                    <a:pt x="1110031" y="8180"/>
                  </a:lnTo>
                  <a:lnTo>
                    <a:pt x="1062166" y="27747"/>
                  </a:lnTo>
                  <a:lnTo>
                    <a:pt x="114551" y="575898"/>
                  </a:lnTo>
                  <a:lnTo>
                    <a:pt x="66097" y="616499"/>
                  </a:lnTo>
                  <a:lnTo>
                    <a:pt x="29423" y="667937"/>
                  </a:lnTo>
                  <a:lnTo>
                    <a:pt x="9057" y="718158"/>
                  </a:lnTo>
                  <a:lnTo>
                    <a:pt x="0" y="771599"/>
                  </a:lnTo>
                  <a:lnTo>
                    <a:pt x="0" y="986147"/>
                  </a:lnTo>
                  <a:lnTo>
                    <a:pt x="669508" y="986147"/>
                  </a:lnTo>
                  <a:lnTo>
                    <a:pt x="669508" y="1216298"/>
                  </a:lnTo>
                  <a:lnTo>
                    <a:pt x="682492" y="1262474"/>
                  </a:lnTo>
                  <a:lnTo>
                    <a:pt x="713486" y="1294724"/>
                  </a:lnTo>
                  <a:lnTo>
                    <a:pt x="1120489" y="1529901"/>
                  </a:lnTo>
                  <a:lnTo>
                    <a:pt x="1164885" y="1543932"/>
                  </a:lnTo>
                  <a:lnTo>
                    <a:pt x="1177465" y="1543622"/>
                  </a:lnTo>
                  <a:lnTo>
                    <a:pt x="1632790" y="1287171"/>
                  </a:lnTo>
                  <a:lnTo>
                    <a:pt x="1660600" y="1253612"/>
                  </a:lnTo>
                  <a:lnTo>
                    <a:pt x="1667697" y="1223941"/>
                  </a:lnTo>
                  <a:lnTo>
                    <a:pt x="1666650" y="986147"/>
                  </a:lnTo>
                  <a:lnTo>
                    <a:pt x="2337101" y="986147"/>
                  </a:lnTo>
                  <a:lnTo>
                    <a:pt x="2336159" y="765212"/>
                  </a:lnTo>
                  <a:lnTo>
                    <a:pt x="2329824" y="710724"/>
                  </a:lnTo>
                  <a:lnTo>
                    <a:pt x="2309353" y="659770"/>
                  </a:lnTo>
                  <a:lnTo>
                    <a:pt x="2276082" y="615688"/>
                  </a:lnTo>
                  <a:lnTo>
                    <a:pt x="2232288" y="581971"/>
                  </a:lnTo>
                  <a:lnTo>
                    <a:pt x="1264254" y="19789"/>
                  </a:lnTo>
                  <a:lnTo>
                    <a:pt x="1213863" y="3848"/>
                  </a:lnTo>
                  <a:lnTo>
                    <a:pt x="1187627" y="382"/>
                  </a:lnTo>
                  <a:lnTo>
                    <a:pt x="1161116" y="0"/>
                  </a:lnTo>
                  <a:close/>
                </a:path>
              </a:pathLst>
            </a:custGeom>
            <a:solidFill>
              <a:srgbClr val="F1DC4A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490226" y="4184519"/>
            <a:ext cx="202461" cy="213238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1342" spc="2" dirty="0">
                <a:solidFill>
                  <a:srgbClr val="222321"/>
                </a:solidFill>
                <a:latin typeface="Microsoft Sans Serif"/>
                <a:cs typeface="Microsoft Sans Serif"/>
              </a:rPr>
              <a:t>04</a:t>
            </a:r>
            <a:endParaRPr sz="1342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78399" y="2841413"/>
            <a:ext cx="1064875" cy="1197731"/>
            <a:chOff x="12044868" y="4362799"/>
            <a:chExt cx="2341245" cy="2633345"/>
          </a:xfrm>
        </p:grpSpPr>
        <p:sp>
          <p:nvSpPr>
            <p:cNvPr id="23" name="object 23"/>
            <p:cNvSpPr/>
            <p:nvPr/>
          </p:nvSpPr>
          <p:spPr>
            <a:xfrm>
              <a:off x="12044868" y="4362799"/>
              <a:ext cx="2341245" cy="2633345"/>
            </a:xfrm>
            <a:custGeom>
              <a:avLst/>
              <a:gdLst/>
              <a:ahLst/>
              <a:cxnLst/>
              <a:rect l="l" t="t" r="r" b="b"/>
              <a:pathLst>
                <a:path w="2341244" h="2633345">
                  <a:moveTo>
                    <a:pt x="1161221" y="0"/>
                  </a:moveTo>
                  <a:lnTo>
                    <a:pt x="1110175" y="8141"/>
                  </a:lnTo>
                  <a:lnTo>
                    <a:pt x="1062271" y="27747"/>
                  </a:lnTo>
                  <a:lnTo>
                    <a:pt x="114551" y="576317"/>
                  </a:lnTo>
                  <a:lnTo>
                    <a:pt x="66123" y="616879"/>
                  </a:lnTo>
                  <a:lnTo>
                    <a:pt x="29318" y="668356"/>
                  </a:lnTo>
                  <a:lnTo>
                    <a:pt x="9044" y="718525"/>
                  </a:lnTo>
                  <a:lnTo>
                    <a:pt x="0" y="771913"/>
                  </a:lnTo>
                  <a:lnTo>
                    <a:pt x="0" y="1864341"/>
                  </a:lnTo>
                  <a:lnTo>
                    <a:pt x="8180" y="1920491"/>
                  </a:lnTo>
                  <a:lnTo>
                    <a:pt x="30260" y="1972714"/>
                  </a:lnTo>
                  <a:lnTo>
                    <a:pt x="62183" y="2015030"/>
                  </a:lnTo>
                  <a:lnTo>
                    <a:pt x="103138" y="2048628"/>
                  </a:lnTo>
                  <a:lnTo>
                    <a:pt x="1057559" y="2600234"/>
                  </a:lnTo>
                  <a:lnTo>
                    <a:pt x="1107531" y="2623519"/>
                  </a:lnTo>
                  <a:lnTo>
                    <a:pt x="1161744" y="2633218"/>
                  </a:lnTo>
                  <a:lnTo>
                    <a:pt x="1191302" y="2632522"/>
                  </a:lnTo>
                  <a:lnTo>
                    <a:pt x="1248414" y="2619156"/>
                  </a:lnTo>
                  <a:lnTo>
                    <a:pt x="2236371" y="2044021"/>
                  </a:lnTo>
                  <a:lnTo>
                    <a:pt x="2279708" y="2014114"/>
                  </a:lnTo>
                  <a:lnTo>
                    <a:pt x="2313227" y="1973447"/>
                  </a:lnTo>
                  <a:lnTo>
                    <a:pt x="2332978" y="1929509"/>
                  </a:lnTo>
                  <a:lnTo>
                    <a:pt x="2340871" y="1882036"/>
                  </a:lnTo>
                  <a:lnTo>
                    <a:pt x="2336368" y="765631"/>
                  </a:lnTo>
                  <a:lnTo>
                    <a:pt x="2330033" y="711156"/>
                  </a:lnTo>
                  <a:lnTo>
                    <a:pt x="2309563" y="660294"/>
                  </a:lnTo>
                  <a:lnTo>
                    <a:pt x="2276252" y="616211"/>
                  </a:lnTo>
                  <a:lnTo>
                    <a:pt x="2232497" y="582495"/>
                  </a:lnTo>
                  <a:lnTo>
                    <a:pt x="1264359" y="19789"/>
                  </a:lnTo>
                  <a:lnTo>
                    <a:pt x="1213929" y="3848"/>
                  </a:lnTo>
                  <a:lnTo>
                    <a:pt x="1161221" y="0"/>
                  </a:lnTo>
                  <a:close/>
                </a:path>
              </a:pathLst>
            </a:custGeom>
            <a:solidFill>
              <a:srgbClr val="B3B6B9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4" name="object 24"/>
            <p:cNvSpPr/>
            <p:nvPr/>
          </p:nvSpPr>
          <p:spPr>
            <a:xfrm>
              <a:off x="12047381" y="4362799"/>
              <a:ext cx="2337435" cy="1545590"/>
            </a:xfrm>
            <a:custGeom>
              <a:avLst/>
              <a:gdLst/>
              <a:ahLst/>
              <a:cxnLst/>
              <a:rect l="l" t="t" r="r" b="b"/>
              <a:pathLst>
                <a:path w="2337434" h="1545589">
                  <a:moveTo>
                    <a:pt x="1161116" y="0"/>
                  </a:moveTo>
                  <a:lnTo>
                    <a:pt x="1110031" y="8193"/>
                  </a:lnTo>
                  <a:lnTo>
                    <a:pt x="1062166" y="27852"/>
                  </a:lnTo>
                  <a:lnTo>
                    <a:pt x="114551" y="576422"/>
                  </a:lnTo>
                  <a:lnTo>
                    <a:pt x="66097" y="617036"/>
                  </a:lnTo>
                  <a:lnTo>
                    <a:pt x="29423" y="668566"/>
                  </a:lnTo>
                  <a:lnTo>
                    <a:pt x="9057" y="718747"/>
                  </a:lnTo>
                  <a:lnTo>
                    <a:pt x="0" y="772227"/>
                  </a:lnTo>
                  <a:lnTo>
                    <a:pt x="0" y="986880"/>
                  </a:lnTo>
                  <a:lnTo>
                    <a:pt x="669508" y="986880"/>
                  </a:lnTo>
                  <a:lnTo>
                    <a:pt x="669508" y="1217345"/>
                  </a:lnTo>
                  <a:lnTo>
                    <a:pt x="682492" y="1263521"/>
                  </a:lnTo>
                  <a:lnTo>
                    <a:pt x="713486" y="1295876"/>
                  </a:lnTo>
                  <a:lnTo>
                    <a:pt x="1120489" y="1531157"/>
                  </a:lnTo>
                  <a:lnTo>
                    <a:pt x="1164885" y="1545188"/>
                  </a:lnTo>
                  <a:lnTo>
                    <a:pt x="1177465" y="1544879"/>
                  </a:lnTo>
                  <a:lnTo>
                    <a:pt x="1632790" y="1288218"/>
                  </a:lnTo>
                  <a:lnTo>
                    <a:pt x="1660600" y="1254657"/>
                  </a:lnTo>
                  <a:lnTo>
                    <a:pt x="1667697" y="1224884"/>
                  </a:lnTo>
                  <a:lnTo>
                    <a:pt x="1666650" y="986880"/>
                  </a:lnTo>
                  <a:lnTo>
                    <a:pt x="2337101" y="986880"/>
                  </a:lnTo>
                  <a:lnTo>
                    <a:pt x="2336159" y="765840"/>
                  </a:lnTo>
                  <a:lnTo>
                    <a:pt x="2329824" y="711313"/>
                  </a:lnTo>
                  <a:lnTo>
                    <a:pt x="2309353" y="660398"/>
                  </a:lnTo>
                  <a:lnTo>
                    <a:pt x="2276082" y="616224"/>
                  </a:lnTo>
                  <a:lnTo>
                    <a:pt x="2232288" y="582495"/>
                  </a:lnTo>
                  <a:lnTo>
                    <a:pt x="1264254" y="19894"/>
                  </a:lnTo>
                  <a:lnTo>
                    <a:pt x="1213863" y="3861"/>
                  </a:lnTo>
                  <a:lnTo>
                    <a:pt x="1187627" y="384"/>
                  </a:lnTo>
                  <a:lnTo>
                    <a:pt x="116111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909725" y="3209874"/>
            <a:ext cx="202461" cy="213238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1342" spc="2" dirty="0">
                <a:solidFill>
                  <a:srgbClr val="EEEFEE"/>
                </a:solidFill>
                <a:latin typeface="Microsoft Sans Serif"/>
                <a:cs typeface="Microsoft Sans Serif"/>
              </a:rPr>
              <a:t>02</a:t>
            </a:r>
            <a:endParaRPr sz="1342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337685" y="2857415"/>
            <a:ext cx="1763238" cy="1197154"/>
            <a:chOff x="9536882" y="4397981"/>
            <a:chExt cx="3876675" cy="2632075"/>
          </a:xfrm>
        </p:grpSpPr>
        <p:sp>
          <p:nvSpPr>
            <p:cNvPr id="27" name="object 27"/>
            <p:cNvSpPr/>
            <p:nvPr/>
          </p:nvSpPr>
          <p:spPr>
            <a:xfrm>
              <a:off x="13029969" y="6141841"/>
              <a:ext cx="383540" cy="432434"/>
            </a:xfrm>
            <a:custGeom>
              <a:avLst/>
              <a:gdLst/>
              <a:ahLst/>
              <a:cxnLst/>
              <a:rect l="l" t="t" r="r" b="b"/>
              <a:pathLst>
                <a:path w="383540" h="432434">
                  <a:moveTo>
                    <a:pt x="288512" y="0"/>
                  </a:moveTo>
                  <a:lnTo>
                    <a:pt x="219783" y="26975"/>
                  </a:lnTo>
                  <a:lnTo>
                    <a:pt x="38532" y="208226"/>
                  </a:lnTo>
                  <a:lnTo>
                    <a:pt x="9999" y="250908"/>
                  </a:lnTo>
                  <a:lnTo>
                    <a:pt x="0" y="301208"/>
                  </a:lnTo>
                  <a:lnTo>
                    <a:pt x="10371" y="352258"/>
                  </a:lnTo>
                  <a:lnTo>
                    <a:pt x="38519" y="393914"/>
                  </a:lnTo>
                  <a:lnTo>
                    <a:pt x="80234" y="421965"/>
                  </a:lnTo>
                  <a:lnTo>
                    <a:pt x="131304" y="432198"/>
                  </a:lnTo>
                  <a:lnTo>
                    <a:pt x="156989" y="429654"/>
                  </a:lnTo>
                  <a:lnTo>
                    <a:pt x="204000" y="410156"/>
                  </a:lnTo>
                  <a:lnTo>
                    <a:pt x="371088" y="246654"/>
                  </a:lnTo>
                  <a:lnTo>
                    <a:pt x="377161" y="231786"/>
                  </a:lnTo>
                  <a:lnTo>
                    <a:pt x="375554" y="224165"/>
                  </a:lnTo>
                  <a:lnTo>
                    <a:pt x="195282" y="365080"/>
                  </a:lnTo>
                  <a:lnTo>
                    <a:pt x="165446" y="384752"/>
                  </a:lnTo>
                  <a:lnTo>
                    <a:pt x="131566" y="391310"/>
                  </a:lnTo>
                  <a:lnTo>
                    <a:pt x="97686" y="384752"/>
                  </a:lnTo>
                  <a:lnTo>
                    <a:pt x="67851" y="365080"/>
                  </a:lnTo>
                  <a:lnTo>
                    <a:pt x="47830" y="335176"/>
                  </a:lnTo>
                  <a:lnTo>
                    <a:pt x="41032" y="301129"/>
                  </a:lnTo>
                  <a:lnTo>
                    <a:pt x="47487" y="267043"/>
                  </a:lnTo>
                  <a:lnTo>
                    <a:pt x="67223" y="237021"/>
                  </a:lnTo>
                  <a:lnTo>
                    <a:pt x="248474" y="55665"/>
                  </a:lnTo>
                  <a:lnTo>
                    <a:pt x="266760" y="43768"/>
                  </a:lnTo>
                  <a:lnTo>
                    <a:pt x="287491" y="39802"/>
                  </a:lnTo>
                  <a:lnTo>
                    <a:pt x="308241" y="43768"/>
                  </a:lnTo>
                  <a:lnTo>
                    <a:pt x="326586" y="55665"/>
                  </a:lnTo>
                  <a:lnTo>
                    <a:pt x="339088" y="74012"/>
                  </a:lnTo>
                  <a:lnTo>
                    <a:pt x="343431" y="95010"/>
                  </a:lnTo>
                  <a:lnTo>
                    <a:pt x="339588" y="116125"/>
                  </a:lnTo>
                  <a:lnTo>
                    <a:pt x="195282" y="267073"/>
                  </a:lnTo>
                  <a:lnTo>
                    <a:pt x="159026" y="252047"/>
                  </a:lnTo>
                  <a:lnTo>
                    <a:pt x="263133" y="139014"/>
                  </a:lnTo>
                  <a:lnTo>
                    <a:pt x="267977" y="131695"/>
                  </a:lnTo>
                  <a:lnTo>
                    <a:pt x="234443" y="110219"/>
                  </a:lnTo>
                  <a:lnTo>
                    <a:pt x="136435" y="208226"/>
                  </a:lnTo>
                  <a:lnTo>
                    <a:pt x="118294" y="251994"/>
                  </a:lnTo>
                  <a:lnTo>
                    <a:pt x="122830" y="275282"/>
                  </a:lnTo>
                  <a:lnTo>
                    <a:pt x="136435" y="295763"/>
                  </a:lnTo>
                  <a:lnTo>
                    <a:pt x="156871" y="309368"/>
                  </a:lnTo>
                  <a:lnTo>
                    <a:pt x="180164" y="313904"/>
                  </a:lnTo>
                  <a:lnTo>
                    <a:pt x="203477" y="309368"/>
                  </a:lnTo>
                  <a:lnTo>
                    <a:pt x="223972" y="295763"/>
                  </a:lnTo>
                  <a:lnTo>
                    <a:pt x="356219" y="163515"/>
                  </a:lnTo>
                  <a:lnTo>
                    <a:pt x="376480" y="132060"/>
                  </a:lnTo>
                  <a:lnTo>
                    <a:pt x="383234" y="96502"/>
                  </a:lnTo>
                  <a:lnTo>
                    <a:pt x="376480" y="60943"/>
                  </a:lnTo>
                  <a:lnTo>
                    <a:pt x="356219" y="29488"/>
                  </a:lnTo>
                  <a:lnTo>
                    <a:pt x="324697" y="7730"/>
                  </a:lnTo>
                  <a:lnTo>
                    <a:pt x="288512" y="0"/>
                  </a:lnTo>
                  <a:close/>
                </a:path>
              </a:pathLst>
            </a:custGeom>
            <a:solidFill>
              <a:srgbClr val="92959C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8" name="object 28"/>
            <p:cNvSpPr/>
            <p:nvPr/>
          </p:nvSpPr>
          <p:spPr>
            <a:xfrm>
              <a:off x="9536882" y="4397981"/>
              <a:ext cx="2341245" cy="2632075"/>
            </a:xfrm>
            <a:custGeom>
              <a:avLst/>
              <a:gdLst/>
              <a:ahLst/>
              <a:cxnLst/>
              <a:rect l="l" t="t" r="r" b="b"/>
              <a:pathLst>
                <a:path w="2341245" h="2632075">
                  <a:moveTo>
                    <a:pt x="1161221" y="0"/>
                  </a:moveTo>
                  <a:lnTo>
                    <a:pt x="1110175" y="8141"/>
                  </a:lnTo>
                  <a:lnTo>
                    <a:pt x="1062271" y="27747"/>
                  </a:lnTo>
                  <a:lnTo>
                    <a:pt x="114551" y="576003"/>
                  </a:lnTo>
                  <a:lnTo>
                    <a:pt x="66123" y="616564"/>
                  </a:lnTo>
                  <a:lnTo>
                    <a:pt x="29318" y="668042"/>
                  </a:lnTo>
                  <a:lnTo>
                    <a:pt x="9044" y="718211"/>
                  </a:lnTo>
                  <a:lnTo>
                    <a:pt x="0" y="771599"/>
                  </a:lnTo>
                  <a:lnTo>
                    <a:pt x="0" y="1863398"/>
                  </a:lnTo>
                  <a:lnTo>
                    <a:pt x="8180" y="1919548"/>
                  </a:lnTo>
                  <a:lnTo>
                    <a:pt x="30260" y="1971772"/>
                  </a:lnTo>
                  <a:lnTo>
                    <a:pt x="62183" y="2014048"/>
                  </a:lnTo>
                  <a:lnTo>
                    <a:pt x="103138" y="2047686"/>
                  </a:lnTo>
                  <a:lnTo>
                    <a:pt x="1057559" y="2598978"/>
                  </a:lnTo>
                  <a:lnTo>
                    <a:pt x="1107531" y="2622263"/>
                  </a:lnTo>
                  <a:lnTo>
                    <a:pt x="1161744" y="2631961"/>
                  </a:lnTo>
                  <a:lnTo>
                    <a:pt x="1191302" y="2631266"/>
                  </a:lnTo>
                  <a:lnTo>
                    <a:pt x="1248414" y="2617899"/>
                  </a:lnTo>
                  <a:lnTo>
                    <a:pt x="2259114" y="2029548"/>
                  </a:lnTo>
                  <a:lnTo>
                    <a:pt x="2297847" y="1994059"/>
                  </a:lnTo>
                  <a:lnTo>
                    <a:pt x="2324541" y="1951154"/>
                  </a:lnTo>
                  <a:lnTo>
                    <a:pt x="2338451" y="1905154"/>
                  </a:lnTo>
                  <a:lnTo>
                    <a:pt x="2340871" y="1881094"/>
                  </a:lnTo>
                  <a:lnTo>
                    <a:pt x="2336368" y="765212"/>
                  </a:lnTo>
                  <a:lnTo>
                    <a:pt x="2330033" y="710789"/>
                  </a:lnTo>
                  <a:lnTo>
                    <a:pt x="2309563" y="659979"/>
                  </a:lnTo>
                  <a:lnTo>
                    <a:pt x="2276252" y="615949"/>
                  </a:lnTo>
                  <a:lnTo>
                    <a:pt x="2232497" y="582285"/>
                  </a:lnTo>
                  <a:lnTo>
                    <a:pt x="1264359" y="19789"/>
                  </a:lnTo>
                  <a:lnTo>
                    <a:pt x="1213929" y="3848"/>
                  </a:lnTo>
                  <a:lnTo>
                    <a:pt x="1161221" y="0"/>
                  </a:lnTo>
                  <a:close/>
                </a:path>
              </a:pathLst>
            </a:custGeom>
            <a:solidFill>
              <a:srgbClr val="B3B6B9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9" name="object 29"/>
            <p:cNvSpPr/>
            <p:nvPr/>
          </p:nvSpPr>
          <p:spPr>
            <a:xfrm>
              <a:off x="9538138" y="4397981"/>
              <a:ext cx="2338705" cy="1544320"/>
            </a:xfrm>
            <a:custGeom>
              <a:avLst/>
              <a:gdLst/>
              <a:ahLst/>
              <a:cxnLst/>
              <a:rect l="l" t="t" r="r" b="b"/>
              <a:pathLst>
                <a:path w="2338704" h="1544320">
                  <a:moveTo>
                    <a:pt x="1161744" y="0"/>
                  </a:moveTo>
                  <a:lnTo>
                    <a:pt x="1110620" y="8180"/>
                  </a:lnTo>
                  <a:lnTo>
                    <a:pt x="1062794" y="27747"/>
                  </a:lnTo>
                  <a:lnTo>
                    <a:pt x="114656" y="575898"/>
                  </a:lnTo>
                  <a:lnTo>
                    <a:pt x="66189" y="616499"/>
                  </a:lnTo>
                  <a:lnTo>
                    <a:pt x="29423" y="667937"/>
                  </a:lnTo>
                  <a:lnTo>
                    <a:pt x="9057" y="718158"/>
                  </a:lnTo>
                  <a:lnTo>
                    <a:pt x="0" y="771599"/>
                  </a:lnTo>
                  <a:lnTo>
                    <a:pt x="0" y="986147"/>
                  </a:lnTo>
                  <a:lnTo>
                    <a:pt x="669927" y="986147"/>
                  </a:lnTo>
                  <a:lnTo>
                    <a:pt x="669927" y="1216298"/>
                  </a:lnTo>
                  <a:lnTo>
                    <a:pt x="682911" y="1262474"/>
                  </a:lnTo>
                  <a:lnTo>
                    <a:pt x="713800" y="1294724"/>
                  </a:lnTo>
                  <a:lnTo>
                    <a:pt x="1121117" y="1529901"/>
                  </a:lnTo>
                  <a:lnTo>
                    <a:pt x="1165514" y="1543932"/>
                  </a:lnTo>
                  <a:lnTo>
                    <a:pt x="1178094" y="1543622"/>
                  </a:lnTo>
                  <a:lnTo>
                    <a:pt x="1633674" y="1287171"/>
                  </a:lnTo>
                  <a:lnTo>
                    <a:pt x="1661526" y="1253612"/>
                  </a:lnTo>
                  <a:lnTo>
                    <a:pt x="1668535" y="1223941"/>
                  </a:lnTo>
                  <a:lnTo>
                    <a:pt x="1667593" y="986147"/>
                  </a:lnTo>
                  <a:lnTo>
                    <a:pt x="2338358" y="986147"/>
                  </a:lnTo>
                  <a:lnTo>
                    <a:pt x="2337415" y="765212"/>
                  </a:lnTo>
                  <a:lnTo>
                    <a:pt x="2331080" y="710724"/>
                  </a:lnTo>
                  <a:lnTo>
                    <a:pt x="2310610" y="659770"/>
                  </a:lnTo>
                  <a:lnTo>
                    <a:pt x="2277286" y="615688"/>
                  </a:lnTo>
                  <a:lnTo>
                    <a:pt x="2233439" y="581971"/>
                  </a:lnTo>
                  <a:lnTo>
                    <a:pt x="1264987" y="19789"/>
                  </a:lnTo>
                  <a:lnTo>
                    <a:pt x="1214504" y="3848"/>
                  </a:lnTo>
                  <a:lnTo>
                    <a:pt x="1188257" y="382"/>
                  </a:lnTo>
                  <a:lnTo>
                    <a:pt x="1161744" y="0"/>
                  </a:lnTo>
                  <a:close/>
                </a:path>
              </a:pathLst>
            </a:custGeom>
            <a:solidFill>
              <a:srgbClr val="F1DC4A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769011" y="3222685"/>
            <a:ext cx="202461" cy="213238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1342" spc="2" dirty="0">
                <a:solidFill>
                  <a:srgbClr val="222321"/>
                </a:solidFill>
                <a:latin typeface="Microsoft Sans Serif"/>
                <a:cs typeface="Microsoft Sans Serif"/>
              </a:rPr>
              <a:t>01</a:t>
            </a:r>
            <a:endParaRPr sz="1342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889893" y="3835263"/>
            <a:ext cx="1064875" cy="1197731"/>
            <a:chOff x="10764488" y="6579275"/>
            <a:chExt cx="2341245" cy="2633345"/>
          </a:xfrm>
        </p:grpSpPr>
        <p:sp>
          <p:nvSpPr>
            <p:cNvPr id="32" name="object 32"/>
            <p:cNvSpPr/>
            <p:nvPr/>
          </p:nvSpPr>
          <p:spPr>
            <a:xfrm>
              <a:off x="10764488" y="6579275"/>
              <a:ext cx="2341245" cy="2633345"/>
            </a:xfrm>
            <a:custGeom>
              <a:avLst/>
              <a:gdLst/>
              <a:ahLst/>
              <a:cxnLst/>
              <a:rect l="l" t="t" r="r" b="b"/>
              <a:pathLst>
                <a:path w="2341244" h="2633345">
                  <a:moveTo>
                    <a:pt x="1161221" y="0"/>
                  </a:moveTo>
                  <a:lnTo>
                    <a:pt x="1110175" y="8141"/>
                  </a:lnTo>
                  <a:lnTo>
                    <a:pt x="1062271" y="27747"/>
                  </a:lnTo>
                  <a:lnTo>
                    <a:pt x="114551" y="576317"/>
                  </a:lnTo>
                  <a:lnTo>
                    <a:pt x="66123" y="616879"/>
                  </a:lnTo>
                  <a:lnTo>
                    <a:pt x="29318" y="668356"/>
                  </a:lnTo>
                  <a:lnTo>
                    <a:pt x="9044" y="718525"/>
                  </a:lnTo>
                  <a:lnTo>
                    <a:pt x="0" y="771913"/>
                  </a:lnTo>
                  <a:lnTo>
                    <a:pt x="0" y="1864341"/>
                  </a:lnTo>
                  <a:lnTo>
                    <a:pt x="8180" y="1920491"/>
                  </a:lnTo>
                  <a:lnTo>
                    <a:pt x="30260" y="1972714"/>
                  </a:lnTo>
                  <a:lnTo>
                    <a:pt x="62183" y="2015030"/>
                  </a:lnTo>
                  <a:lnTo>
                    <a:pt x="103138" y="2048628"/>
                  </a:lnTo>
                  <a:lnTo>
                    <a:pt x="1057559" y="2600234"/>
                  </a:lnTo>
                  <a:lnTo>
                    <a:pt x="1107531" y="2623519"/>
                  </a:lnTo>
                  <a:lnTo>
                    <a:pt x="1161744" y="2633218"/>
                  </a:lnTo>
                  <a:lnTo>
                    <a:pt x="1191302" y="2632522"/>
                  </a:lnTo>
                  <a:lnTo>
                    <a:pt x="1248414" y="2619156"/>
                  </a:lnTo>
                  <a:lnTo>
                    <a:pt x="2236371" y="2044021"/>
                  </a:lnTo>
                  <a:lnTo>
                    <a:pt x="2279708" y="2014114"/>
                  </a:lnTo>
                  <a:lnTo>
                    <a:pt x="2313227" y="1973447"/>
                  </a:lnTo>
                  <a:lnTo>
                    <a:pt x="2332978" y="1929509"/>
                  </a:lnTo>
                  <a:lnTo>
                    <a:pt x="2340871" y="1882036"/>
                  </a:lnTo>
                  <a:lnTo>
                    <a:pt x="2336368" y="765631"/>
                  </a:lnTo>
                  <a:lnTo>
                    <a:pt x="2330033" y="711156"/>
                  </a:lnTo>
                  <a:lnTo>
                    <a:pt x="2309563" y="660294"/>
                  </a:lnTo>
                  <a:lnTo>
                    <a:pt x="2276252" y="616211"/>
                  </a:lnTo>
                  <a:lnTo>
                    <a:pt x="2232497" y="582495"/>
                  </a:lnTo>
                  <a:lnTo>
                    <a:pt x="1264359" y="19789"/>
                  </a:lnTo>
                  <a:lnTo>
                    <a:pt x="1213929" y="3848"/>
                  </a:lnTo>
                  <a:lnTo>
                    <a:pt x="1161221" y="0"/>
                  </a:lnTo>
                  <a:close/>
                </a:path>
              </a:pathLst>
            </a:custGeom>
            <a:solidFill>
              <a:srgbClr val="B3B6B9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3" name="object 33"/>
            <p:cNvSpPr/>
            <p:nvPr/>
          </p:nvSpPr>
          <p:spPr>
            <a:xfrm>
              <a:off x="10765745" y="6579275"/>
              <a:ext cx="2338705" cy="1546860"/>
            </a:xfrm>
            <a:custGeom>
              <a:avLst/>
              <a:gdLst/>
              <a:ahLst/>
              <a:cxnLst/>
              <a:rect l="l" t="t" r="r" b="b"/>
              <a:pathLst>
                <a:path w="2338705" h="1546859">
                  <a:moveTo>
                    <a:pt x="1161744" y="0"/>
                  </a:moveTo>
                  <a:lnTo>
                    <a:pt x="1110620" y="8193"/>
                  </a:lnTo>
                  <a:lnTo>
                    <a:pt x="1062794" y="27852"/>
                  </a:lnTo>
                  <a:lnTo>
                    <a:pt x="114656" y="576841"/>
                  </a:lnTo>
                  <a:lnTo>
                    <a:pt x="66189" y="617507"/>
                  </a:lnTo>
                  <a:lnTo>
                    <a:pt x="29423" y="669089"/>
                  </a:lnTo>
                  <a:lnTo>
                    <a:pt x="9057" y="719323"/>
                  </a:lnTo>
                  <a:lnTo>
                    <a:pt x="0" y="772856"/>
                  </a:lnTo>
                  <a:lnTo>
                    <a:pt x="0" y="987718"/>
                  </a:lnTo>
                  <a:lnTo>
                    <a:pt x="669927" y="987718"/>
                  </a:lnTo>
                  <a:lnTo>
                    <a:pt x="669927" y="1218287"/>
                  </a:lnTo>
                  <a:lnTo>
                    <a:pt x="682911" y="1264568"/>
                  </a:lnTo>
                  <a:lnTo>
                    <a:pt x="713800" y="1296923"/>
                  </a:lnTo>
                  <a:lnTo>
                    <a:pt x="1121117" y="1532414"/>
                  </a:lnTo>
                  <a:lnTo>
                    <a:pt x="1165514" y="1546445"/>
                  </a:lnTo>
                  <a:lnTo>
                    <a:pt x="1178094" y="1546119"/>
                  </a:lnTo>
                  <a:lnTo>
                    <a:pt x="1633674" y="1289265"/>
                  </a:lnTo>
                  <a:lnTo>
                    <a:pt x="1661526" y="1255689"/>
                  </a:lnTo>
                  <a:lnTo>
                    <a:pt x="1668535" y="1225931"/>
                  </a:lnTo>
                  <a:lnTo>
                    <a:pt x="1667593" y="987718"/>
                  </a:lnTo>
                  <a:lnTo>
                    <a:pt x="2338358" y="987718"/>
                  </a:lnTo>
                  <a:lnTo>
                    <a:pt x="2337415" y="766468"/>
                  </a:lnTo>
                  <a:lnTo>
                    <a:pt x="2331080" y="711889"/>
                  </a:lnTo>
                  <a:lnTo>
                    <a:pt x="2310610" y="660922"/>
                  </a:lnTo>
                  <a:lnTo>
                    <a:pt x="2277286" y="616735"/>
                  </a:lnTo>
                  <a:lnTo>
                    <a:pt x="2233439" y="582914"/>
                  </a:lnTo>
                  <a:lnTo>
                    <a:pt x="1264987" y="19894"/>
                  </a:lnTo>
                  <a:lnTo>
                    <a:pt x="1214504" y="3861"/>
                  </a:lnTo>
                  <a:lnTo>
                    <a:pt x="1188257" y="384"/>
                  </a:lnTo>
                  <a:lnTo>
                    <a:pt x="116174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327462" y="4215380"/>
            <a:ext cx="202461" cy="213238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1342" spc="2" dirty="0">
                <a:solidFill>
                  <a:srgbClr val="EEEFEE"/>
                </a:solidFill>
                <a:latin typeface="Microsoft Sans Serif"/>
                <a:cs typeface="Microsoft Sans Serif"/>
              </a:rPr>
              <a:t>03</a:t>
            </a:r>
            <a:endParaRPr sz="1342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5064" y="3675436"/>
            <a:ext cx="1520630" cy="341758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45"/>
              </a:spcBef>
            </a:pPr>
            <a:r>
              <a:rPr sz="218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6" name="object 36"/>
          <p:cNvSpPr/>
          <p:nvPr/>
        </p:nvSpPr>
        <p:spPr>
          <a:xfrm>
            <a:off x="342899" y="3543691"/>
            <a:ext cx="1246542" cy="54298"/>
          </a:xfrm>
          <a:custGeom>
            <a:avLst/>
            <a:gdLst/>
            <a:ahLst/>
            <a:cxnLst/>
            <a:rect l="l" t="t" r="r" b="b"/>
            <a:pathLst>
              <a:path w="2740660" h="119379">
                <a:moveTo>
                  <a:pt x="2740440" y="0"/>
                </a:moveTo>
                <a:lnTo>
                  <a:pt x="0" y="0"/>
                </a:lnTo>
                <a:lnTo>
                  <a:pt x="0" y="119368"/>
                </a:lnTo>
                <a:lnTo>
                  <a:pt x="2740440" y="119368"/>
                </a:lnTo>
                <a:lnTo>
                  <a:pt x="2740440" y="0"/>
                </a:lnTo>
                <a:close/>
              </a:path>
            </a:pathLst>
          </a:custGeom>
          <a:solidFill>
            <a:srgbClr val="F1DC4A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grpSp>
        <p:nvGrpSpPr>
          <p:cNvPr id="43" name="object 43"/>
          <p:cNvGrpSpPr/>
          <p:nvPr/>
        </p:nvGrpSpPr>
        <p:grpSpPr>
          <a:xfrm>
            <a:off x="4766881" y="3638578"/>
            <a:ext cx="1892340" cy="1204374"/>
            <a:chOff x="10480518" y="6115455"/>
            <a:chExt cx="4160520" cy="2647950"/>
          </a:xfrm>
        </p:grpSpPr>
        <p:sp>
          <p:nvSpPr>
            <p:cNvPr id="44" name="object 44"/>
            <p:cNvSpPr/>
            <p:nvPr/>
          </p:nvSpPr>
          <p:spPr>
            <a:xfrm>
              <a:off x="10480518" y="6115455"/>
              <a:ext cx="383540" cy="432434"/>
            </a:xfrm>
            <a:custGeom>
              <a:avLst/>
              <a:gdLst/>
              <a:ahLst/>
              <a:cxnLst/>
              <a:rect l="l" t="t" r="r" b="b"/>
              <a:pathLst>
                <a:path w="383540" h="432434">
                  <a:moveTo>
                    <a:pt x="288512" y="0"/>
                  </a:moveTo>
                  <a:lnTo>
                    <a:pt x="219783" y="26975"/>
                  </a:lnTo>
                  <a:lnTo>
                    <a:pt x="38532" y="208226"/>
                  </a:lnTo>
                  <a:lnTo>
                    <a:pt x="9999" y="250908"/>
                  </a:lnTo>
                  <a:lnTo>
                    <a:pt x="0" y="301208"/>
                  </a:lnTo>
                  <a:lnTo>
                    <a:pt x="10371" y="352258"/>
                  </a:lnTo>
                  <a:lnTo>
                    <a:pt x="38519" y="393914"/>
                  </a:lnTo>
                  <a:lnTo>
                    <a:pt x="80234" y="421965"/>
                  </a:lnTo>
                  <a:lnTo>
                    <a:pt x="131304" y="432198"/>
                  </a:lnTo>
                  <a:lnTo>
                    <a:pt x="156989" y="429654"/>
                  </a:lnTo>
                  <a:lnTo>
                    <a:pt x="204000" y="410156"/>
                  </a:lnTo>
                  <a:lnTo>
                    <a:pt x="371088" y="246654"/>
                  </a:lnTo>
                  <a:lnTo>
                    <a:pt x="377161" y="231786"/>
                  </a:lnTo>
                  <a:lnTo>
                    <a:pt x="375554" y="224165"/>
                  </a:lnTo>
                  <a:lnTo>
                    <a:pt x="195282" y="365080"/>
                  </a:lnTo>
                  <a:lnTo>
                    <a:pt x="165446" y="384752"/>
                  </a:lnTo>
                  <a:lnTo>
                    <a:pt x="131566" y="391310"/>
                  </a:lnTo>
                  <a:lnTo>
                    <a:pt x="97686" y="384752"/>
                  </a:lnTo>
                  <a:lnTo>
                    <a:pt x="67851" y="365080"/>
                  </a:lnTo>
                  <a:lnTo>
                    <a:pt x="47830" y="335176"/>
                  </a:lnTo>
                  <a:lnTo>
                    <a:pt x="41032" y="301129"/>
                  </a:lnTo>
                  <a:lnTo>
                    <a:pt x="47487" y="267043"/>
                  </a:lnTo>
                  <a:lnTo>
                    <a:pt x="67223" y="237021"/>
                  </a:lnTo>
                  <a:lnTo>
                    <a:pt x="248474" y="55665"/>
                  </a:lnTo>
                  <a:lnTo>
                    <a:pt x="266760" y="43768"/>
                  </a:lnTo>
                  <a:lnTo>
                    <a:pt x="287491" y="39802"/>
                  </a:lnTo>
                  <a:lnTo>
                    <a:pt x="308241" y="43768"/>
                  </a:lnTo>
                  <a:lnTo>
                    <a:pt x="326586" y="55665"/>
                  </a:lnTo>
                  <a:lnTo>
                    <a:pt x="339088" y="74012"/>
                  </a:lnTo>
                  <a:lnTo>
                    <a:pt x="343431" y="95010"/>
                  </a:lnTo>
                  <a:lnTo>
                    <a:pt x="339588" y="116125"/>
                  </a:lnTo>
                  <a:lnTo>
                    <a:pt x="195282" y="267073"/>
                  </a:lnTo>
                  <a:lnTo>
                    <a:pt x="159026" y="252047"/>
                  </a:lnTo>
                  <a:lnTo>
                    <a:pt x="263133" y="139014"/>
                  </a:lnTo>
                  <a:lnTo>
                    <a:pt x="267977" y="131695"/>
                  </a:lnTo>
                  <a:lnTo>
                    <a:pt x="234443" y="110219"/>
                  </a:lnTo>
                  <a:lnTo>
                    <a:pt x="136435" y="208226"/>
                  </a:lnTo>
                  <a:lnTo>
                    <a:pt x="118294" y="251994"/>
                  </a:lnTo>
                  <a:lnTo>
                    <a:pt x="122830" y="275282"/>
                  </a:lnTo>
                  <a:lnTo>
                    <a:pt x="136435" y="295763"/>
                  </a:lnTo>
                  <a:lnTo>
                    <a:pt x="156871" y="309368"/>
                  </a:lnTo>
                  <a:lnTo>
                    <a:pt x="180164" y="313904"/>
                  </a:lnTo>
                  <a:lnTo>
                    <a:pt x="203477" y="309368"/>
                  </a:lnTo>
                  <a:lnTo>
                    <a:pt x="223972" y="295763"/>
                  </a:lnTo>
                  <a:lnTo>
                    <a:pt x="356219" y="163515"/>
                  </a:lnTo>
                  <a:lnTo>
                    <a:pt x="376480" y="132060"/>
                  </a:lnTo>
                  <a:lnTo>
                    <a:pt x="383234" y="96502"/>
                  </a:lnTo>
                  <a:lnTo>
                    <a:pt x="376480" y="60943"/>
                  </a:lnTo>
                  <a:lnTo>
                    <a:pt x="356219" y="29488"/>
                  </a:lnTo>
                  <a:lnTo>
                    <a:pt x="324697" y="7730"/>
                  </a:lnTo>
                  <a:lnTo>
                    <a:pt x="288512" y="0"/>
                  </a:lnTo>
                  <a:close/>
                </a:path>
              </a:pathLst>
            </a:custGeom>
            <a:solidFill>
              <a:srgbClr val="92959C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5" name="object 45"/>
            <p:cNvSpPr/>
            <p:nvPr/>
          </p:nvSpPr>
          <p:spPr>
            <a:xfrm>
              <a:off x="11723192" y="8321833"/>
              <a:ext cx="2917825" cy="441325"/>
            </a:xfrm>
            <a:custGeom>
              <a:avLst/>
              <a:gdLst/>
              <a:ahLst/>
              <a:cxnLst/>
              <a:rect l="l" t="t" r="r" b="b"/>
              <a:pathLst>
                <a:path w="2917825" h="441325">
                  <a:moveTo>
                    <a:pt x="383235" y="104355"/>
                  </a:moveTo>
                  <a:lnTo>
                    <a:pt x="376491" y="68719"/>
                  </a:lnTo>
                  <a:lnTo>
                    <a:pt x="356222" y="37185"/>
                  </a:lnTo>
                  <a:lnTo>
                    <a:pt x="324700" y="15303"/>
                  </a:lnTo>
                  <a:lnTo>
                    <a:pt x="288518" y="7543"/>
                  </a:lnTo>
                  <a:lnTo>
                    <a:pt x="252082" y="13970"/>
                  </a:lnTo>
                  <a:lnTo>
                    <a:pt x="219786" y="34671"/>
                  </a:lnTo>
                  <a:lnTo>
                    <a:pt x="38531" y="216446"/>
                  </a:lnTo>
                  <a:lnTo>
                    <a:pt x="10007" y="259245"/>
                  </a:lnTo>
                  <a:lnTo>
                    <a:pt x="0" y="309740"/>
                  </a:lnTo>
                  <a:lnTo>
                    <a:pt x="10375" y="360883"/>
                  </a:lnTo>
                  <a:lnTo>
                    <a:pt x="38519" y="402640"/>
                  </a:lnTo>
                  <a:lnTo>
                    <a:pt x="80238" y="430784"/>
                  </a:lnTo>
                  <a:lnTo>
                    <a:pt x="131305" y="441045"/>
                  </a:lnTo>
                  <a:lnTo>
                    <a:pt x="156997" y="438505"/>
                  </a:lnTo>
                  <a:lnTo>
                    <a:pt x="204000" y="418960"/>
                  </a:lnTo>
                  <a:lnTo>
                    <a:pt x="371094" y="254977"/>
                  </a:lnTo>
                  <a:lnTo>
                    <a:pt x="348869" y="221703"/>
                  </a:lnTo>
                  <a:lnTo>
                    <a:pt x="195287" y="373722"/>
                  </a:lnTo>
                  <a:lnTo>
                    <a:pt x="165455" y="393446"/>
                  </a:lnTo>
                  <a:lnTo>
                    <a:pt x="131572" y="400024"/>
                  </a:lnTo>
                  <a:lnTo>
                    <a:pt x="97688" y="393446"/>
                  </a:lnTo>
                  <a:lnTo>
                    <a:pt x="67856" y="373722"/>
                  </a:lnTo>
                  <a:lnTo>
                    <a:pt x="47840" y="343776"/>
                  </a:lnTo>
                  <a:lnTo>
                    <a:pt x="41033" y="309638"/>
                  </a:lnTo>
                  <a:lnTo>
                    <a:pt x="47498" y="275412"/>
                  </a:lnTo>
                  <a:lnTo>
                    <a:pt x="67233" y="245237"/>
                  </a:lnTo>
                  <a:lnTo>
                    <a:pt x="248475" y="63461"/>
                  </a:lnTo>
                  <a:lnTo>
                    <a:pt x="266763" y="51511"/>
                  </a:lnTo>
                  <a:lnTo>
                    <a:pt x="287502" y="47523"/>
                  </a:lnTo>
                  <a:lnTo>
                    <a:pt x="308241" y="51511"/>
                  </a:lnTo>
                  <a:lnTo>
                    <a:pt x="326593" y="63461"/>
                  </a:lnTo>
                  <a:lnTo>
                    <a:pt x="339090" y="81876"/>
                  </a:lnTo>
                  <a:lnTo>
                    <a:pt x="343433" y="102908"/>
                  </a:lnTo>
                  <a:lnTo>
                    <a:pt x="339598" y="124028"/>
                  </a:lnTo>
                  <a:lnTo>
                    <a:pt x="195287" y="275399"/>
                  </a:lnTo>
                  <a:lnTo>
                    <a:pt x="159029" y="260362"/>
                  </a:lnTo>
                  <a:lnTo>
                    <a:pt x="263144" y="147027"/>
                  </a:lnTo>
                  <a:lnTo>
                    <a:pt x="267982" y="139687"/>
                  </a:lnTo>
                  <a:lnTo>
                    <a:pt x="248678" y="111963"/>
                  </a:lnTo>
                  <a:lnTo>
                    <a:pt x="241071" y="113601"/>
                  </a:lnTo>
                  <a:lnTo>
                    <a:pt x="234442" y="118224"/>
                  </a:lnTo>
                  <a:lnTo>
                    <a:pt x="136436" y="216446"/>
                  </a:lnTo>
                  <a:lnTo>
                    <a:pt x="122834" y="237007"/>
                  </a:lnTo>
                  <a:lnTo>
                    <a:pt x="118300" y="260375"/>
                  </a:lnTo>
                  <a:lnTo>
                    <a:pt x="122834" y="283743"/>
                  </a:lnTo>
                  <a:lnTo>
                    <a:pt x="136436" y="304292"/>
                  </a:lnTo>
                  <a:lnTo>
                    <a:pt x="156883" y="317906"/>
                  </a:lnTo>
                  <a:lnTo>
                    <a:pt x="180174" y="322440"/>
                  </a:lnTo>
                  <a:lnTo>
                    <a:pt x="203479" y="317906"/>
                  </a:lnTo>
                  <a:lnTo>
                    <a:pt x="223977" y="304292"/>
                  </a:lnTo>
                  <a:lnTo>
                    <a:pt x="356222" y="171526"/>
                  </a:lnTo>
                  <a:lnTo>
                    <a:pt x="376491" y="139992"/>
                  </a:lnTo>
                  <a:lnTo>
                    <a:pt x="383235" y="104355"/>
                  </a:lnTo>
                  <a:close/>
                </a:path>
                <a:path w="2917825" h="441325">
                  <a:moveTo>
                    <a:pt x="2917609" y="96812"/>
                  </a:moveTo>
                  <a:lnTo>
                    <a:pt x="2910852" y="61175"/>
                  </a:lnTo>
                  <a:lnTo>
                    <a:pt x="2890596" y="29641"/>
                  </a:lnTo>
                  <a:lnTo>
                    <a:pt x="2859074" y="7772"/>
                  </a:lnTo>
                  <a:lnTo>
                    <a:pt x="2822892" y="0"/>
                  </a:lnTo>
                  <a:lnTo>
                    <a:pt x="2786456" y="6426"/>
                  </a:lnTo>
                  <a:lnTo>
                    <a:pt x="2754160" y="27127"/>
                  </a:lnTo>
                  <a:lnTo>
                    <a:pt x="2572905" y="208902"/>
                  </a:lnTo>
                  <a:lnTo>
                    <a:pt x="2544381" y="251701"/>
                  </a:lnTo>
                  <a:lnTo>
                    <a:pt x="2534374" y="302209"/>
                  </a:lnTo>
                  <a:lnTo>
                    <a:pt x="2544749" y="353352"/>
                  </a:lnTo>
                  <a:lnTo>
                    <a:pt x="2572893" y="395109"/>
                  </a:lnTo>
                  <a:lnTo>
                    <a:pt x="2614612" y="423240"/>
                  </a:lnTo>
                  <a:lnTo>
                    <a:pt x="2665679" y="433501"/>
                  </a:lnTo>
                  <a:lnTo>
                    <a:pt x="2691371" y="430961"/>
                  </a:lnTo>
                  <a:lnTo>
                    <a:pt x="2738374" y="411416"/>
                  </a:lnTo>
                  <a:lnTo>
                    <a:pt x="2905468" y="247434"/>
                  </a:lnTo>
                  <a:lnTo>
                    <a:pt x="2883243" y="214160"/>
                  </a:lnTo>
                  <a:lnTo>
                    <a:pt x="2729661" y="366179"/>
                  </a:lnTo>
                  <a:lnTo>
                    <a:pt x="2699829" y="385914"/>
                  </a:lnTo>
                  <a:lnTo>
                    <a:pt x="2665946" y="392493"/>
                  </a:lnTo>
                  <a:lnTo>
                    <a:pt x="2632062" y="385914"/>
                  </a:lnTo>
                  <a:lnTo>
                    <a:pt x="2602230" y="366179"/>
                  </a:lnTo>
                  <a:lnTo>
                    <a:pt x="2582214" y="336245"/>
                  </a:lnTo>
                  <a:lnTo>
                    <a:pt x="2575407" y="302094"/>
                  </a:lnTo>
                  <a:lnTo>
                    <a:pt x="2581859" y="267881"/>
                  </a:lnTo>
                  <a:lnTo>
                    <a:pt x="2601595" y="237705"/>
                  </a:lnTo>
                  <a:lnTo>
                    <a:pt x="2782849" y="55930"/>
                  </a:lnTo>
                  <a:lnTo>
                    <a:pt x="2801137" y="43967"/>
                  </a:lnTo>
                  <a:lnTo>
                    <a:pt x="2821863" y="39992"/>
                  </a:lnTo>
                  <a:lnTo>
                    <a:pt x="2842615" y="43967"/>
                  </a:lnTo>
                  <a:lnTo>
                    <a:pt x="2860967" y="55930"/>
                  </a:lnTo>
                  <a:lnTo>
                    <a:pt x="2873464" y="74333"/>
                  </a:lnTo>
                  <a:lnTo>
                    <a:pt x="2877807" y="95364"/>
                  </a:lnTo>
                  <a:lnTo>
                    <a:pt x="2873972" y="116484"/>
                  </a:lnTo>
                  <a:lnTo>
                    <a:pt x="2729661" y="267855"/>
                  </a:lnTo>
                  <a:lnTo>
                    <a:pt x="2693403" y="252818"/>
                  </a:lnTo>
                  <a:lnTo>
                    <a:pt x="2797518" y="139484"/>
                  </a:lnTo>
                  <a:lnTo>
                    <a:pt x="2802356" y="132156"/>
                  </a:lnTo>
                  <a:lnTo>
                    <a:pt x="2783052" y="104419"/>
                  </a:lnTo>
                  <a:lnTo>
                    <a:pt x="2775445" y="106057"/>
                  </a:lnTo>
                  <a:lnTo>
                    <a:pt x="2768816" y="110693"/>
                  </a:lnTo>
                  <a:lnTo>
                    <a:pt x="2670810" y="208902"/>
                  </a:lnTo>
                  <a:lnTo>
                    <a:pt x="2657208" y="229463"/>
                  </a:lnTo>
                  <a:lnTo>
                    <a:pt x="2652674" y="252831"/>
                  </a:lnTo>
                  <a:lnTo>
                    <a:pt x="2657208" y="276199"/>
                  </a:lnTo>
                  <a:lnTo>
                    <a:pt x="2670810" y="296760"/>
                  </a:lnTo>
                  <a:lnTo>
                    <a:pt x="2691244" y="310362"/>
                  </a:lnTo>
                  <a:lnTo>
                    <a:pt x="2714548" y="314896"/>
                  </a:lnTo>
                  <a:lnTo>
                    <a:pt x="2737853" y="310362"/>
                  </a:lnTo>
                  <a:lnTo>
                    <a:pt x="2758351" y="296760"/>
                  </a:lnTo>
                  <a:lnTo>
                    <a:pt x="2890596" y="163982"/>
                  </a:lnTo>
                  <a:lnTo>
                    <a:pt x="2910852" y="132448"/>
                  </a:lnTo>
                  <a:lnTo>
                    <a:pt x="2917609" y="96812"/>
                  </a:lnTo>
                  <a:close/>
                </a:path>
              </a:pathLst>
            </a:custGeom>
            <a:solidFill>
              <a:srgbClr val="92959C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46" name="object 46"/>
          <p:cNvSpPr/>
          <p:nvPr/>
        </p:nvSpPr>
        <p:spPr>
          <a:xfrm>
            <a:off x="5374386" y="1773184"/>
            <a:ext cx="3512035" cy="889850"/>
          </a:xfrm>
          <a:custGeom>
            <a:avLst/>
            <a:gdLst/>
            <a:ahLst/>
            <a:cxnLst/>
            <a:rect l="l" t="t" r="r" b="b"/>
            <a:pathLst>
              <a:path w="7721600" h="1956435">
                <a:moveTo>
                  <a:pt x="7447731" y="0"/>
                </a:moveTo>
                <a:lnTo>
                  <a:pt x="273080" y="0"/>
                </a:lnTo>
                <a:lnTo>
                  <a:pt x="218741" y="179"/>
                </a:lnTo>
                <a:lnTo>
                  <a:pt x="174876" y="1518"/>
                </a:lnTo>
                <a:lnTo>
                  <a:pt x="112562" y="12460"/>
                </a:lnTo>
                <a:lnTo>
                  <a:pt x="52040" y="48571"/>
                </a:lnTo>
                <a:lnTo>
                  <a:pt x="13193" y="105337"/>
                </a:lnTo>
                <a:lnTo>
                  <a:pt x="1649" y="163241"/>
                </a:lnTo>
                <a:lnTo>
                  <a:pt x="206" y="204110"/>
                </a:lnTo>
                <a:lnTo>
                  <a:pt x="0" y="254756"/>
                </a:lnTo>
                <a:lnTo>
                  <a:pt x="0" y="1956380"/>
                </a:lnTo>
                <a:lnTo>
                  <a:pt x="883742" y="1132845"/>
                </a:lnTo>
                <a:lnTo>
                  <a:pt x="7721230" y="1132845"/>
                </a:lnTo>
                <a:lnTo>
                  <a:pt x="7721230" y="254756"/>
                </a:lnTo>
                <a:lnTo>
                  <a:pt x="7720974" y="204110"/>
                </a:lnTo>
                <a:lnTo>
                  <a:pt x="7719411" y="163241"/>
                </a:lnTo>
                <a:lnTo>
                  <a:pt x="7707618" y="105337"/>
                </a:lnTo>
                <a:lnTo>
                  <a:pt x="7668968" y="48571"/>
                </a:lnTo>
                <a:lnTo>
                  <a:pt x="7608250" y="12460"/>
                </a:lnTo>
                <a:lnTo>
                  <a:pt x="7546092" y="1518"/>
                </a:lnTo>
                <a:lnTo>
                  <a:pt x="7502217" y="179"/>
                </a:lnTo>
                <a:lnTo>
                  <a:pt x="7447731" y="0"/>
                </a:lnTo>
                <a:close/>
              </a:path>
            </a:pathLst>
          </a:custGeom>
          <a:solidFill>
            <a:srgbClr val="F1DC4A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7" name="object 47"/>
          <p:cNvSpPr txBox="1"/>
          <p:nvPr/>
        </p:nvSpPr>
        <p:spPr>
          <a:xfrm>
            <a:off x="5702937" y="1788314"/>
            <a:ext cx="2812516" cy="422707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924442" marR="2310" indent="-918955">
              <a:lnSpc>
                <a:spcPct val="100600"/>
              </a:lnSpc>
              <a:spcBef>
                <a:spcPts val="43"/>
              </a:spcBef>
            </a:pPr>
            <a:r>
              <a:rPr sz="1342" b="1" spc="-7" dirty="0">
                <a:solidFill>
                  <a:srgbClr val="222321"/>
                </a:solidFill>
                <a:latin typeface="Arial"/>
                <a:cs typeface="Arial"/>
              </a:rPr>
              <a:t>Помочь </a:t>
            </a:r>
            <a:r>
              <a:rPr sz="1342" b="1" spc="-11" dirty="0">
                <a:solidFill>
                  <a:srgbClr val="222321"/>
                </a:solidFill>
                <a:latin typeface="Arial"/>
                <a:cs typeface="Arial"/>
              </a:rPr>
              <a:t>школе </a:t>
            </a:r>
            <a:r>
              <a:rPr sz="1342" b="1" spc="5" dirty="0">
                <a:solidFill>
                  <a:srgbClr val="222321"/>
                </a:solidFill>
                <a:latin typeface="Arial"/>
                <a:cs typeface="Arial"/>
              </a:rPr>
              <a:t>найти </a:t>
            </a:r>
            <a:r>
              <a:rPr sz="1342" b="1" spc="-2" dirty="0">
                <a:solidFill>
                  <a:srgbClr val="222321"/>
                </a:solidFill>
                <a:latin typeface="Arial"/>
                <a:cs typeface="Arial"/>
              </a:rPr>
              <a:t>свой </a:t>
            </a:r>
            <a:r>
              <a:rPr sz="1342" b="1" spc="7" dirty="0">
                <a:solidFill>
                  <a:srgbClr val="222321"/>
                </a:solidFill>
                <a:latin typeface="Arial"/>
                <a:cs typeface="Arial"/>
              </a:rPr>
              <a:t>путь </a:t>
            </a:r>
            <a:r>
              <a:rPr sz="1342" b="1" spc="2" dirty="0">
                <a:solidFill>
                  <a:srgbClr val="222321"/>
                </a:solidFill>
                <a:latin typeface="Arial"/>
                <a:cs typeface="Arial"/>
              </a:rPr>
              <a:t>к </a:t>
            </a:r>
            <a:r>
              <a:rPr sz="1342" b="1" spc="-366" dirty="0">
                <a:solidFill>
                  <a:srgbClr val="222321"/>
                </a:solidFill>
                <a:latin typeface="Arial"/>
                <a:cs typeface="Arial"/>
              </a:rPr>
              <a:t> </a:t>
            </a:r>
            <a:r>
              <a:rPr sz="1342" b="1" dirty="0">
                <a:solidFill>
                  <a:srgbClr val="222321"/>
                </a:solidFill>
                <a:latin typeface="Arial"/>
                <a:cs typeface="Arial"/>
              </a:rPr>
              <a:t>изменению</a:t>
            </a:r>
            <a:endParaRPr sz="1342" dirty="0">
              <a:latin typeface="Arial"/>
              <a:cs typeface="Arial"/>
            </a:endParaRPr>
          </a:p>
        </p:txBody>
      </p:sp>
      <p:sp>
        <p:nvSpPr>
          <p:cNvPr id="40" name="object 16"/>
          <p:cNvSpPr txBox="1"/>
          <p:nvPr/>
        </p:nvSpPr>
        <p:spPr>
          <a:xfrm>
            <a:off x="815320" y="217596"/>
            <a:ext cx="7987015" cy="818456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994909" marR="2310" indent="-989422">
              <a:lnSpc>
                <a:spcPct val="120700"/>
              </a:lnSpc>
              <a:spcBef>
                <a:spcPts val="43"/>
              </a:spcBef>
            </a:pPr>
            <a:r>
              <a:rPr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 КОМПЛЕКСНОГО МЕТОДИЧЕСКОГО  СОПРОВОЖДЕНИЯ ШНОР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2022 ГОДУ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191" r="14965"/>
          <a:stretch/>
        </p:blipFill>
        <p:spPr>
          <a:xfrm>
            <a:off x="561462" y="3815820"/>
            <a:ext cx="1624482" cy="1960440"/>
          </a:xfrm>
          <a:prstGeom prst="rect">
            <a:avLst/>
          </a:prstGeom>
        </p:spPr>
      </p:pic>
      <p:sp>
        <p:nvSpPr>
          <p:cNvPr id="42" name="object 22"/>
          <p:cNvSpPr>
            <a:spLocks noChangeArrowheads="1"/>
          </p:cNvSpPr>
          <p:nvPr/>
        </p:nvSpPr>
        <p:spPr bwMode="auto">
          <a:xfrm>
            <a:off x="8383587" y="4680"/>
            <a:ext cx="760413" cy="673100"/>
          </a:xfrm>
          <a:custGeom>
            <a:avLst/>
            <a:gdLst>
              <a:gd name="T0" fmla="*/ 757952 w 760729"/>
              <a:gd name="T1" fmla="*/ 0 h 672465"/>
              <a:gd name="T2" fmla="*/ 0 w 760729"/>
              <a:gd name="T3" fmla="*/ 0 h 672465"/>
              <a:gd name="T4" fmla="*/ 0 w 760729"/>
              <a:gd name="T5" fmla="*/ 677178 h 672465"/>
              <a:gd name="T6" fmla="*/ 757952 w 760729"/>
              <a:gd name="T7" fmla="*/ 677178 h 672465"/>
              <a:gd name="T8" fmla="*/ 757952 w 760729"/>
              <a:gd name="T9" fmla="*/ 0 h 672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729"/>
              <a:gd name="T16" fmla="*/ 0 h 672465"/>
              <a:gd name="T17" fmla="*/ 760729 w 760729"/>
              <a:gd name="T18" fmla="*/ 672465 h 6724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729" h="672465">
                <a:moveTo>
                  <a:pt x="760476" y="0"/>
                </a:moveTo>
                <a:lnTo>
                  <a:pt x="0" y="0"/>
                </a:lnTo>
                <a:lnTo>
                  <a:pt x="0" y="672084"/>
                </a:lnTo>
                <a:lnTo>
                  <a:pt x="760476" y="672084"/>
                </a:lnTo>
                <a:lnTo>
                  <a:pt x="760476" y="0"/>
                </a:lnTo>
                <a:close/>
              </a:path>
            </a:pathLst>
          </a:custGeom>
          <a:solidFill>
            <a:srgbClr val="4057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972" y="1333423"/>
            <a:ext cx="7653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2"/>
              </a:lnSpc>
            </a:pPr>
            <a:r>
              <a:rPr sz="1114" spc="-5" dirty="0">
                <a:solidFill>
                  <a:srgbClr val="222321"/>
                </a:solidFill>
                <a:latin typeface="Microsoft Sans Serif"/>
                <a:cs typeface="Microsoft Sans Serif"/>
              </a:rPr>
              <a:t>Trend</a:t>
            </a:r>
            <a:r>
              <a:rPr sz="1114" spc="-16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114" spc="5" dirty="0">
                <a:solidFill>
                  <a:srgbClr val="222321"/>
                </a:solidFill>
                <a:latin typeface="Microsoft Sans Serif"/>
                <a:cs typeface="Microsoft Sans Serif"/>
              </a:rPr>
              <a:t>2021</a:t>
            </a:r>
            <a:r>
              <a:rPr sz="1114" spc="5" dirty="0">
                <a:solidFill>
                  <a:srgbClr val="F1DC4A"/>
                </a:solidFill>
                <a:latin typeface="Microsoft Sans Serif"/>
                <a:cs typeface="Microsoft Sans Serif"/>
              </a:rPr>
              <a:t>.</a:t>
            </a:r>
            <a:endParaRPr sz="1114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41626" y="1354846"/>
            <a:ext cx="162316" cy="106574"/>
          </a:xfrm>
          <a:custGeom>
            <a:avLst/>
            <a:gdLst/>
            <a:ahLst/>
            <a:cxnLst/>
            <a:rect l="l" t="t" r="r" b="b"/>
            <a:pathLst>
              <a:path w="356869" h="234315">
                <a:moveTo>
                  <a:pt x="349413" y="100206"/>
                </a:moveTo>
                <a:lnTo>
                  <a:pt x="7434" y="100206"/>
                </a:lnTo>
                <a:lnTo>
                  <a:pt x="0" y="107640"/>
                </a:lnTo>
                <a:lnTo>
                  <a:pt x="0" y="126069"/>
                </a:lnTo>
                <a:lnTo>
                  <a:pt x="7434" y="133503"/>
                </a:lnTo>
                <a:lnTo>
                  <a:pt x="349413" y="133503"/>
                </a:lnTo>
                <a:lnTo>
                  <a:pt x="356847" y="126069"/>
                </a:lnTo>
                <a:lnTo>
                  <a:pt x="356847" y="107640"/>
                </a:lnTo>
                <a:lnTo>
                  <a:pt x="349413" y="100206"/>
                </a:lnTo>
                <a:close/>
              </a:path>
              <a:path w="356869" h="234315">
                <a:moveTo>
                  <a:pt x="349413" y="0"/>
                </a:moveTo>
                <a:lnTo>
                  <a:pt x="7434" y="0"/>
                </a:lnTo>
                <a:lnTo>
                  <a:pt x="0" y="7434"/>
                </a:lnTo>
                <a:lnTo>
                  <a:pt x="0" y="25863"/>
                </a:lnTo>
                <a:lnTo>
                  <a:pt x="7434" y="33402"/>
                </a:lnTo>
                <a:lnTo>
                  <a:pt x="349413" y="33402"/>
                </a:lnTo>
                <a:lnTo>
                  <a:pt x="356847" y="25863"/>
                </a:lnTo>
                <a:lnTo>
                  <a:pt x="356847" y="7434"/>
                </a:lnTo>
                <a:lnTo>
                  <a:pt x="349413" y="0"/>
                </a:lnTo>
                <a:close/>
              </a:path>
              <a:path w="356869" h="234315">
                <a:moveTo>
                  <a:pt x="349413" y="200308"/>
                </a:moveTo>
                <a:lnTo>
                  <a:pt x="7434" y="200308"/>
                </a:lnTo>
                <a:lnTo>
                  <a:pt x="0" y="207847"/>
                </a:lnTo>
                <a:lnTo>
                  <a:pt x="0" y="226275"/>
                </a:lnTo>
                <a:lnTo>
                  <a:pt x="7434" y="233710"/>
                </a:lnTo>
                <a:lnTo>
                  <a:pt x="349413" y="233710"/>
                </a:lnTo>
                <a:lnTo>
                  <a:pt x="356847" y="226275"/>
                </a:lnTo>
                <a:lnTo>
                  <a:pt x="356847" y="207847"/>
                </a:lnTo>
                <a:lnTo>
                  <a:pt x="349413" y="200308"/>
                </a:lnTo>
                <a:close/>
              </a:path>
            </a:pathLst>
          </a:custGeom>
          <a:solidFill>
            <a:srgbClr val="92959C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" name="object 4"/>
          <p:cNvSpPr/>
          <p:nvPr/>
        </p:nvSpPr>
        <p:spPr>
          <a:xfrm>
            <a:off x="136016" y="2947045"/>
            <a:ext cx="1474708" cy="2122240"/>
          </a:xfrm>
          <a:custGeom>
            <a:avLst/>
            <a:gdLst/>
            <a:ahLst/>
            <a:cxnLst/>
            <a:rect l="l" t="t" r="r" b="b"/>
            <a:pathLst>
              <a:path w="3242310" h="4665980">
                <a:moveTo>
                  <a:pt x="3241776" y="157594"/>
                </a:moveTo>
                <a:lnTo>
                  <a:pt x="3233750" y="107784"/>
                </a:lnTo>
                <a:lnTo>
                  <a:pt x="3211372" y="64528"/>
                </a:lnTo>
                <a:lnTo>
                  <a:pt x="3177260" y="30416"/>
                </a:lnTo>
                <a:lnTo>
                  <a:pt x="3133991" y="8039"/>
                </a:lnTo>
                <a:lnTo>
                  <a:pt x="3084195" y="0"/>
                </a:lnTo>
                <a:lnTo>
                  <a:pt x="157619" y="0"/>
                </a:lnTo>
                <a:lnTo>
                  <a:pt x="107797" y="8039"/>
                </a:lnTo>
                <a:lnTo>
                  <a:pt x="64528" y="30416"/>
                </a:lnTo>
                <a:lnTo>
                  <a:pt x="30403" y="64528"/>
                </a:lnTo>
                <a:lnTo>
                  <a:pt x="8026" y="107784"/>
                </a:lnTo>
                <a:lnTo>
                  <a:pt x="0" y="157594"/>
                </a:lnTo>
                <a:lnTo>
                  <a:pt x="0" y="4507827"/>
                </a:lnTo>
                <a:lnTo>
                  <a:pt x="8026" y="4557623"/>
                </a:lnTo>
                <a:lnTo>
                  <a:pt x="30403" y="4600892"/>
                </a:lnTo>
                <a:lnTo>
                  <a:pt x="64528" y="4635004"/>
                </a:lnTo>
                <a:lnTo>
                  <a:pt x="107797" y="4657382"/>
                </a:lnTo>
                <a:lnTo>
                  <a:pt x="157619" y="4665408"/>
                </a:lnTo>
                <a:lnTo>
                  <a:pt x="3084195" y="4665408"/>
                </a:lnTo>
                <a:lnTo>
                  <a:pt x="3133991" y="4657382"/>
                </a:lnTo>
                <a:lnTo>
                  <a:pt x="3177260" y="4635004"/>
                </a:lnTo>
                <a:lnTo>
                  <a:pt x="3211372" y="4600892"/>
                </a:lnTo>
                <a:lnTo>
                  <a:pt x="3233750" y="4557623"/>
                </a:lnTo>
                <a:lnTo>
                  <a:pt x="3241776" y="4507827"/>
                </a:lnTo>
                <a:lnTo>
                  <a:pt x="3241776" y="2582126"/>
                </a:lnTo>
                <a:lnTo>
                  <a:pt x="3241776" y="747623"/>
                </a:lnTo>
                <a:lnTo>
                  <a:pt x="3241776" y="157594"/>
                </a:lnTo>
                <a:close/>
              </a:path>
            </a:pathLst>
          </a:custGeom>
          <a:solidFill>
            <a:srgbClr val="F1DC4A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grpSp>
        <p:nvGrpSpPr>
          <p:cNvPr id="5" name="object 5"/>
          <p:cNvGrpSpPr/>
          <p:nvPr/>
        </p:nvGrpSpPr>
        <p:grpSpPr>
          <a:xfrm>
            <a:off x="485204" y="1271407"/>
            <a:ext cx="1342140" cy="415032"/>
            <a:chOff x="1066773" y="910967"/>
            <a:chExt cx="2950845" cy="912494"/>
          </a:xfrm>
        </p:grpSpPr>
        <p:sp>
          <p:nvSpPr>
            <p:cNvPr id="6" name="object 6"/>
            <p:cNvSpPr/>
            <p:nvPr/>
          </p:nvSpPr>
          <p:spPr>
            <a:xfrm>
              <a:off x="1066773" y="910967"/>
              <a:ext cx="2124075" cy="912494"/>
            </a:xfrm>
            <a:custGeom>
              <a:avLst/>
              <a:gdLst/>
              <a:ahLst/>
              <a:cxnLst/>
              <a:rect l="l" t="t" r="r" b="b"/>
              <a:pathLst>
                <a:path w="2124075" h="912494">
                  <a:moveTo>
                    <a:pt x="2123495" y="0"/>
                  </a:moveTo>
                  <a:lnTo>
                    <a:pt x="0" y="0"/>
                  </a:lnTo>
                  <a:lnTo>
                    <a:pt x="0" y="912223"/>
                  </a:lnTo>
                  <a:lnTo>
                    <a:pt x="2123495" y="912223"/>
                  </a:lnTo>
                  <a:lnTo>
                    <a:pt x="2123495" y="0"/>
                  </a:lnTo>
                  <a:close/>
                </a:path>
              </a:pathLst>
            </a:custGeom>
            <a:solidFill>
              <a:srgbClr val="EEEFEE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7" name="object 7"/>
            <p:cNvSpPr/>
            <p:nvPr/>
          </p:nvSpPr>
          <p:spPr>
            <a:xfrm>
              <a:off x="1277866" y="1654818"/>
              <a:ext cx="2739390" cy="118110"/>
            </a:xfrm>
            <a:custGeom>
              <a:avLst/>
              <a:gdLst/>
              <a:ahLst/>
              <a:cxnLst/>
              <a:rect l="l" t="t" r="r" b="b"/>
              <a:pathLst>
                <a:path w="2739390" h="118110">
                  <a:moveTo>
                    <a:pt x="2739183" y="0"/>
                  </a:moveTo>
                  <a:lnTo>
                    <a:pt x="0" y="0"/>
                  </a:lnTo>
                  <a:lnTo>
                    <a:pt x="0" y="118111"/>
                  </a:lnTo>
                  <a:lnTo>
                    <a:pt x="2739183" y="118111"/>
                  </a:lnTo>
                  <a:lnTo>
                    <a:pt x="273918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8308" y="3296979"/>
            <a:ext cx="1375932" cy="1323018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algn="ctr">
              <a:spcBef>
                <a:spcPts val="43"/>
              </a:spcBef>
            </a:pPr>
            <a:r>
              <a:rPr sz="978" i="1" u="heavy" spc="-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КОНСУЛЬТИРОВАНИЕ</a:t>
            </a:r>
            <a:endParaRPr sz="978" dirty="0">
              <a:latin typeface="Arial"/>
              <a:cs typeface="Arial"/>
            </a:endParaRPr>
          </a:p>
          <a:p>
            <a:pPr marL="131981" marR="116385" indent="-289" algn="ctr">
              <a:lnSpc>
                <a:spcPts val="1260"/>
              </a:lnSpc>
              <a:spcBef>
                <a:spcPts val="39"/>
              </a:spcBef>
            </a:pPr>
            <a:r>
              <a:rPr sz="1046" spc="-5" dirty="0">
                <a:solidFill>
                  <a:srgbClr val="222321"/>
                </a:solidFill>
                <a:latin typeface="Microsoft Sans Serif"/>
                <a:cs typeface="Microsoft Sans Serif"/>
              </a:rPr>
              <a:t>руководителей</a:t>
            </a:r>
            <a:r>
              <a:rPr sz="1046" spc="14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046" dirty="0">
                <a:solidFill>
                  <a:srgbClr val="222321"/>
                </a:solidFill>
                <a:latin typeface="Microsoft Sans Serif"/>
                <a:cs typeface="Microsoft Sans Serif"/>
              </a:rPr>
              <a:t>и </a:t>
            </a:r>
            <a:r>
              <a:rPr sz="1046" spc="2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046" spc="-5" dirty="0">
                <a:solidFill>
                  <a:srgbClr val="222321"/>
                </a:solidFill>
                <a:latin typeface="Microsoft Sans Serif"/>
                <a:cs typeface="Microsoft Sans Serif"/>
              </a:rPr>
              <a:t>педагогов</a:t>
            </a:r>
            <a:r>
              <a:rPr sz="1046" spc="7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046" spc="16" dirty="0">
                <a:solidFill>
                  <a:srgbClr val="222321"/>
                </a:solidFill>
                <a:latin typeface="Microsoft Sans Serif"/>
                <a:cs typeface="Microsoft Sans Serif"/>
              </a:rPr>
              <a:t>ШНОР </a:t>
            </a:r>
            <a:r>
              <a:rPr sz="1046" spc="18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046" dirty="0">
                <a:solidFill>
                  <a:srgbClr val="222321"/>
                </a:solidFill>
                <a:latin typeface="Microsoft Sans Serif"/>
                <a:cs typeface="Microsoft Sans Serif"/>
              </a:rPr>
              <a:t>(</a:t>
            </a:r>
            <a:r>
              <a:rPr sz="1046" spc="2" dirty="0">
                <a:solidFill>
                  <a:srgbClr val="222321"/>
                </a:solidFill>
                <a:latin typeface="Microsoft Sans Serif"/>
                <a:cs typeface="Microsoft Sans Serif"/>
              </a:rPr>
              <a:t>о</a:t>
            </a:r>
            <a:r>
              <a:rPr sz="1046" dirty="0">
                <a:solidFill>
                  <a:srgbClr val="222321"/>
                </a:solidFill>
                <a:latin typeface="Microsoft Sans Serif"/>
                <a:cs typeface="Microsoft Sans Serif"/>
              </a:rPr>
              <a:t>нл</a:t>
            </a:r>
            <a:r>
              <a:rPr sz="1046" spc="5" dirty="0">
                <a:solidFill>
                  <a:srgbClr val="222321"/>
                </a:solidFill>
                <a:latin typeface="Microsoft Sans Serif"/>
                <a:cs typeface="Microsoft Sans Serif"/>
              </a:rPr>
              <a:t>а</a:t>
            </a:r>
            <a:r>
              <a:rPr sz="1046" dirty="0">
                <a:solidFill>
                  <a:srgbClr val="222321"/>
                </a:solidFill>
                <a:latin typeface="Microsoft Sans Serif"/>
                <a:cs typeface="Microsoft Sans Serif"/>
              </a:rPr>
              <a:t>йн/</a:t>
            </a:r>
            <a:r>
              <a:rPr sz="1046" spc="2" dirty="0">
                <a:solidFill>
                  <a:srgbClr val="222321"/>
                </a:solidFill>
                <a:latin typeface="Microsoft Sans Serif"/>
                <a:cs typeface="Microsoft Sans Serif"/>
              </a:rPr>
              <a:t>оффл</a:t>
            </a:r>
            <a:r>
              <a:rPr sz="1046" spc="5" dirty="0">
                <a:solidFill>
                  <a:srgbClr val="222321"/>
                </a:solidFill>
                <a:latin typeface="Microsoft Sans Serif"/>
                <a:cs typeface="Microsoft Sans Serif"/>
              </a:rPr>
              <a:t>а</a:t>
            </a:r>
            <a:r>
              <a:rPr sz="1046" spc="-2" dirty="0">
                <a:solidFill>
                  <a:srgbClr val="222321"/>
                </a:solidFill>
                <a:latin typeface="Microsoft Sans Serif"/>
                <a:cs typeface="Microsoft Sans Serif"/>
              </a:rPr>
              <a:t>йн  </a:t>
            </a:r>
            <a:r>
              <a:rPr sz="1046" spc="-2" dirty="0" err="1">
                <a:solidFill>
                  <a:srgbClr val="222321"/>
                </a:solidFill>
                <a:latin typeface="Microsoft Sans Serif"/>
                <a:cs typeface="Microsoft Sans Serif"/>
              </a:rPr>
              <a:t>формат</a:t>
            </a:r>
            <a:r>
              <a:rPr sz="1046" spc="-2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)</a:t>
            </a:r>
            <a:endParaRPr lang="ru-RU" sz="1046" spc="-2" dirty="0" smtClean="0">
              <a:solidFill>
                <a:srgbClr val="222321"/>
              </a:solidFill>
              <a:latin typeface="Microsoft Sans Serif"/>
              <a:cs typeface="Microsoft Sans Serif"/>
            </a:endParaRPr>
          </a:p>
          <a:p>
            <a:pPr marL="131981" marR="116385" indent="-289" algn="ctr">
              <a:lnSpc>
                <a:spcPts val="1260"/>
              </a:lnSpc>
              <a:spcBef>
                <a:spcPts val="39"/>
              </a:spcBef>
            </a:pPr>
            <a:r>
              <a:rPr lang="ru-RU" sz="1046" spc="-2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(БУ ДПО РА «</a:t>
            </a:r>
            <a:r>
              <a:rPr lang="ru-RU" sz="1046" spc="-2" dirty="0" err="1" smtClean="0">
                <a:solidFill>
                  <a:srgbClr val="222321"/>
                </a:solidFill>
                <a:latin typeface="Microsoft Sans Serif"/>
                <a:cs typeface="Microsoft Sans Serif"/>
              </a:rPr>
              <a:t>ИПКиППРО</a:t>
            </a:r>
            <a:r>
              <a:rPr lang="ru-RU" sz="1046" spc="-2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 РА», ЦНППМ РА)</a:t>
            </a:r>
            <a:endParaRPr sz="1046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9199" y="1741638"/>
            <a:ext cx="7693552" cy="677683"/>
          </a:xfrm>
          <a:prstGeom prst="rect">
            <a:avLst/>
          </a:prstGeom>
        </p:spPr>
        <p:txBody>
          <a:bodyPr vert="horz" wrap="square" lIns="0" tIns="5776" rIns="0" bIns="0" rtlCol="0" anchor="ctr">
            <a:spAutoFit/>
          </a:bodyPr>
          <a:lstStyle/>
          <a:p>
            <a:pPr marL="5776" marR="2310">
              <a:lnSpc>
                <a:spcPct val="100000"/>
              </a:lnSpc>
              <a:spcBef>
                <a:spcPts val="45"/>
              </a:spcBef>
            </a:pPr>
            <a:r>
              <a:rPr sz="218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 РЕАЛИЗАЦИИ ПРОГРАММЫ</a:t>
            </a:r>
          </a:p>
        </p:txBody>
      </p:sp>
      <p:sp>
        <p:nvSpPr>
          <p:cNvPr id="10" name="object 10"/>
          <p:cNvSpPr/>
          <p:nvPr/>
        </p:nvSpPr>
        <p:spPr>
          <a:xfrm>
            <a:off x="1735644" y="2935619"/>
            <a:ext cx="1442072" cy="2119352"/>
          </a:xfrm>
          <a:custGeom>
            <a:avLst/>
            <a:gdLst/>
            <a:ahLst/>
            <a:cxnLst/>
            <a:rect l="l" t="t" r="r" b="b"/>
            <a:pathLst>
              <a:path w="3170554" h="4659630">
                <a:moveTo>
                  <a:pt x="3170161" y="154127"/>
                </a:moveTo>
                <a:lnTo>
                  <a:pt x="3162300" y="105410"/>
                </a:lnTo>
                <a:lnTo>
                  <a:pt x="3140418" y="63093"/>
                </a:lnTo>
                <a:lnTo>
                  <a:pt x="3107055" y="29730"/>
                </a:lnTo>
                <a:lnTo>
                  <a:pt x="3064751" y="7848"/>
                </a:lnTo>
                <a:lnTo>
                  <a:pt x="3016034" y="0"/>
                </a:lnTo>
                <a:lnTo>
                  <a:pt x="154127" y="0"/>
                </a:lnTo>
                <a:lnTo>
                  <a:pt x="105410" y="7848"/>
                </a:lnTo>
                <a:lnTo>
                  <a:pt x="63093" y="29730"/>
                </a:lnTo>
                <a:lnTo>
                  <a:pt x="29730" y="63093"/>
                </a:lnTo>
                <a:lnTo>
                  <a:pt x="7848" y="105410"/>
                </a:lnTo>
                <a:lnTo>
                  <a:pt x="0" y="154127"/>
                </a:lnTo>
                <a:lnTo>
                  <a:pt x="0" y="686054"/>
                </a:lnTo>
                <a:lnTo>
                  <a:pt x="0" y="3612451"/>
                </a:lnTo>
                <a:lnTo>
                  <a:pt x="0" y="4504995"/>
                </a:lnTo>
                <a:lnTo>
                  <a:pt x="7848" y="4553712"/>
                </a:lnTo>
                <a:lnTo>
                  <a:pt x="29730" y="4596015"/>
                </a:lnTo>
                <a:lnTo>
                  <a:pt x="63093" y="4629378"/>
                </a:lnTo>
                <a:lnTo>
                  <a:pt x="105410" y="4651260"/>
                </a:lnTo>
                <a:lnTo>
                  <a:pt x="154127" y="4659122"/>
                </a:lnTo>
                <a:lnTo>
                  <a:pt x="3016034" y="4659122"/>
                </a:lnTo>
                <a:lnTo>
                  <a:pt x="3064751" y="4651260"/>
                </a:lnTo>
                <a:lnTo>
                  <a:pt x="3107055" y="4629378"/>
                </a:lnTo>
                <a:lnTo>
                  <a:pt x="3140418" y="4596015"/>
                </a:lnTo>
                <a:lnTo>
                  <a:pt x="3162300" y="4553712"/>
                </a:lnTo>
                <a:lnTo>
                  <a:pt x="3170161" y="4504995"/>
                </a:lnTo>
                <a:lnTo>
                  <a:pt x="3170161" y="154127"/>
                </a:lnTo>
                <a:close/>
              </a:path>
            </a:pathLst>
          </a:custGeom>
          <a:solidFill>
            <a:srgbClr val="F1DC4A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1" name="object 11"/>
          <p:cNvSpPr txBox="1"/>
          <p:nvPr/>
        </p:nvSpPr>
        <p:spPr>
          <a:xfrm>
            <a:off x="1753062" y="3257784"/>
            <a:ext cx="1392973" cy="1132132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47362" marR="43608" indent="289" algn="ctr">
              <a:lnSpc>
                <a:spcPct val="100400"/>
              </a:lnSpc>
              <a:spcBef>
                <a:spcPts val="43"/>
              </a:spcBef>
            </a:pPr>
            <a:r>
              <a:rPr sz="1046" i="1" u="heavy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ГРУППОВОЕ/ </a:t>
            </a:r>
            <a:r>
              <a:rPr sz="1046" i="1" spc="2" dirty="0">
                <a:solidFill>
                  <a:srgbClr val="222321"/>
                </a:solidFill>
                <a:latin typeface="Arial"/>
                <a:cs typeface="Arial"/>
              </a:rPr>
              <a:t> </a:t>
            </a:r>
            <a:r>
              <a:rPr sz="1046" i="1" u="heavy" spc="-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ИНДИВИДУАЛЬНОЕ</a:t>
            </a:r>
            <a:endParaRPr sz="1046" dirty="0">
              <a:latin typeface="Arial"/>
              <a:cs typeface="Arial"/>
            </a:endParaRPr>
          </a:p>
          <a:p>
            <a:pPr marL="250099" marR="142955" indent="-67001" algn="ctr">
              <a:lnSpc>
                <a:spcPct val="100400"/>
              </a:lnSpc>
            </a:pPr>
            <a:r>
              <a:rPr lang="ru-RU" sz="1046" spc="-5" dirty="0">
                <a:solidFill>
                  <a:srgbClr val="222321"/>
                </a:solidFill>
                <a:latin typeface="Microsoft Sans Serif"/>
                <a:cs typeface="Microsoft Sans Serif"/>
              </a:rPr>
              <a:t>у</a:t>
            </a:r>
            <a:r>
              <a:rPr lang="ru-RU" sz="1046" spc="-5" dirty="0">
                <a:solidFill>
                  <a:srgbClr val="222321"/>
                </a:solidFill>
                <a:latin typeface="Microsoft Sans Serif"/>
                <a:cs typeface="Microsoft Sans Serif"/>
              </a:rPr>
              <a:t>частие в семинарах и реализация </a:t>
            </a:r>
            <a:r>
              <a:rPr lang="ru-RU" sz="1046" spc="-5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ИОМ</a:t>
            </a:r>
          </a:p>
          <a:p>
            <a:pPr marL="250099" marR="142955" indent="-67001" algn="ctr">
              <a:lnSpc>
                <a:spcPct val="100400"/>
              </a:lnSpc>
            </a:pPr>
            <a:r>
              <a:rPr lang="ru-RU" sz="1046" spc="-5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(ЦНППМ РА)</a:t>
            </a:r>
            <a:endParaRPr sz="1046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30686" y="2960192"/>
            <a:ext cx="1288420" cy="2107799"/>
          </a:xfrm>
          <a:custGeom>
            <a:avLst/>
            <a:gdLst/>
            <a:ahLst/>
            <a:cxnLst/>
            <a:rect l="l" t="t" r="r" b="b"/>
            <a:pathLst>
              <a:path w="2832734" h="4634230">
                <a:moveTo>
                  <a:pt x="2832163" y="137693"/>
                </a:moveTo>
                <a:lnTo>
                  <a:pt x="2825140" y="94183"/>
                </a:lnTo>
                <a:lnTo>
                  <a:pt x="2805595" y="56388"/>
                </a:lnTo>
                <a:lnTo>
                  <a:pt x="2775788" y="26568"/>
                </a:lnTo>
                <a:lnTo>
                  <a:pt x="2737993" y="7023"/>
                </a:lnTo>
                <a:lnTo>
                  <a:pt x="2694470" y="0"/>
                </a:lnTo>
                <a:lnTo>
                  <a:pt x="137693" y="0"/>
                </a:lnTo>
                <a:lnTo>
                  <a:pt x="94183" y="7023"/>
                </a:lnTo>
                <a:lnTo>
                  <a:pt x="56388" y="26568"/>
                </a:lnTo>
                <a:lnTo>
                  <a:pt x="26581" y="56388"/>
                </a:lnTo>
                <a:lnTo>
                  <a:pt x="7023" y="94183"/>
                </a:lnTo>
                <a:lnTo>
                  <a:pt x="0" y="137693"/>
                </a:lnTo>
                <a:lnTo>
                  <a:pt x="0" y="4496308"/>
                </a:lnTo>
                <a:lnTo>
                  <a:pt x="7023" y="4539818"/>
                </a:lnTo>
                <a:lnTo>
                  <a:pt x="26581" y="4577613"/>
                </a:lnTo>
                <a:lnTo>
                  <a:pt x="56388" y="4607420"/>
                </a:lnTo>
                <a:lnTo>
                  <a:pt x="94183" y="4626978"/>
                </a:lnTo>
                <a:lnTo>
                  <a:pt x="137693" y="4633988"/>
                </a:lnTo>
                <a:lnTo>
                  <a:pt x="2694470" y="4633988"/>
                </a:lnTo>
                <a:lnTo>
                  <a:pt x="2737993" y="4626978"/>
                </a:lnTo>
                <a:lnTo>
                  <a:pt x="2775788" y="4607420"/>
                </a:lnTo>
                <a:lnTo>
                  <a:pt x="2805595" y="4577613"/>
                </a:lnTo>
                <a:lnTo>
                  <a:pt x="2825140" y="4539818"/>
                </a:lnTo>
                <a:lnTo>
                  <a:pt x="2832163" y="4496308"/>
                </a:lnTo>
                <a:lnTo>
                  <a:pt x="2832163" y="137693"/>
                </a:lnTo>
                <a:close/>
              </a:path>
            </a:pathLst>
          </a:custGeom>
          <a:solidFill>
            <a:srgbClr val="F1DC4A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3" name="object 13"/>
          <p:cNvSpPr txBox="1"/>
          <p:nvPr/>
        </p:nvSpPr>
        <p:spPr>
          <a:xfrm>
            <a:off x="3335784" y="3262357"/>
            <a:ext cx="1126393" cy="810249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83463" marR="79708" indent="27147" algn="just">
              <a:lnSpc>
                <a:spcPct val="100400"/>
              </a:lnSpc>
              <a:spcBef>
                <a:spcPts val="43"/>
              </a:spcBef>
            </a:pPr>
            <a:r>
              <a:rPr sz="1046" i="1" u="heavy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ПУБЛИКАЦИЯ </a:t>
            </a:r>
            <a:r>
              <a:rPr sz="1046" i="1" spc="-287" dirty="0">
                <a:solidFill>
                  <a:srgbClr val="222321"/>
                </a:solidFill>
                <a:latin typeface="Arial"/>
                <a:cs typeface="Arial"/>
              </a:rPr>
              <a:t> </a:t>
            </a:r>
            <a:r>
              <a:rPr sz="1046" i="1" u="heavy" spc="-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ИННО</a:t>
            </a:r>
            <a:r>
              <a:rPr sz="1046" i="1" u="heavy" spc="-5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В</a:t>
            </a:r>
            <a:r>
              <a:rPr sz="1046" i="1" u="heavy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А</a:t>
            </a:r>
            <a:r>
              <a:rPr sz="1046" i="1" u="heavy" spc="-5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Ц</a:t>
            </a:r>
            <a:r>
              <a:rPr sz="1046" i="1" u="heavy" spc="-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ИОН </a:t>
            </a:r>
            <a:r>
              <a:rPr sz="1046" i="1" spc="-2" dirty="0">
                <a:solidFill>
                  <a:srgbClr val="222321"/>
                </a:solidFill>
                <a:latin typeface="Arial"/>
                <a:cs typeface="Arial"/>
              </a:rPr>
              <a:t> </a:t>
            </a:r>
            <a:r>
              <a:rPr sz="1046" i="1" u="heavy" spc="-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НО</a:t>
            </a:r>
            <a:r>
              <a:rPr lang="ru-RU" sz="1046" i="1" u="heavy" spc="-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Г</a:t>
            </a:r>
            <a:r>
              <a:rPr sz="1046" i="1" u="heavy" spc="-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О</a:t>
            </a:r>
            <a:r>
              <a:rPr sz="1046" i="1" u="heavy" spc="-11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 </a:t>
            </a:r>
            <a:r>
              <a:rPr sz="1046" i="1" u="heavy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ОПЫТА</a:t>
            </a:r>
            <a:endParaRPr sz="1046" dirty="0">
              <a:latin typeface="Arial"/>
              <a:cs typeface="Arial"/>
            </a:endParaRPr>
          </a:p>
          <a:p>
            <a:pPr marL="70756" marR="66424" algn="ctr">
              <a:lnSpc>
                <a:spcPct val="100400"/>
              </a:lnSpc>
            </a:pPr>
            <a:r>
              <a:rPr lang="ru-RU" sz="1046" spc="2" dirty="0">
                <a:solidFill>
                  <a:srgbClr val="222321"/>
                </a:solidFill>
                <a:latin typeface="Microsoft Sans Serif"/>
                <a:cs typeface="Microsoft Sans Serif"/>
              </a:rPr>
              <a:t>на сайте </a:t>
            </a:r>
            <a:r>
              <a:rPr lang="ru-RU" sz="1046" spc="2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ЦНППМ РА</a:t>
            </a:r>
            <a:endParaRPr sz="1046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1428" y="2949904"/>
            <a:ext cx="1189355" cy="2107799"/>
          </a:xfrm>
          <a:custGeom>
            <a:avLst/>
            <a:gdLst/>
            <a:ahLst/>
            <a:cxnLst/>
            <a:rect l="l" t="t" r="r" b="b"/>
            <a:pathLst>
              <a:path w="2614929" h="4634230">
                <a:moveTo>
                  <a:pt x="2614790" y="127114"/>
                </a:moveTo>
                <a:lnTo>
                  <a:pt x="2604782" y="77660"/>
                </a:lnTo>
                <a:lnTo>
                  <a:pt x="2577528" y="37249"/>
                </a:lnTo>
                <a:lnTo>
                  <a:pt x="2537129" y="9994"/>
                </a:lnTo>
                <a:lnTo>
                  <a:pt x="2487663" y="0"/>
                </a:lnTo>
                <a:lnTo>
                  <a:pt x="127114" y="0"/>
                </a:lnTo>
                <a:lnTo>
                  <a:pt x="77647" y="9994"/>
                </a:lnTo>
                <a:lnTo>
                  <a:pt x="37249" y="37249"/>
                </a:lnTo>
                <a:lnTo>
                  <a:pt x="9994" y="77660"/>
                </a:lnTo>
                <a:lnTo>
                  <a:pt x="0" y="127114"/>
                </a:lnTo>
                <a:lnTo>
                  <a:pt x="0" y="4506874"/>
                </a:lnTo>
                <a:lnTo>
                  <a:pt x="9994" y="4556341"/>
                </a:lnTo>
                <a:lnTo>
                  <a:pt x="37249" y="4596752"/>
                </a:lnTo>
                <a:lnTo>
                  <a:pt x="77647" y="4624006"/>
                </a:lnTo>
                <a:lnTo>
                  <a:pt x="127114" y="4634001"/>
                </a:lnTo>
                <a:lnTo>
                  <a:pt x="2487663" y="4634001"/>
                </a:lnTo>
                <a:lnTo>
                  <a:pt x="2537129" y="4624006"/>
                </a:lnTo>
                <a:lnTo>
                  <a:pt x="2577528" y="4596752"/>
                </a:lnTo>
                <a:lnTo>
                  <a:pt x="2604782" y="4556341"/>
                </a:lnTo>
                <a:lnTo>
                  <a:pt x="2614790" y="4506874"/>
                </a:lnTo>
                <a:lnTo>
                  <a:pt x="2614790" y="127114"/>
                </a:lnTo>
                <a:close/>
              </a:path>
            </a:pathLst>
          </a:custGeom>
          <a:solidFill>
            <a:srgbClr val="F1DC4A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5" name="object 15"/>
          <p:cNvSpPr txBox="1"/>
          <p:nvPr/>
        </p:nvSpPr>
        <p:spPr>
          <a:xfrm>
            <a:off x="4705193" y="3294217"/>
            <a:ext cx="982561" cy="1454015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6" marR="2310" indent="289" algn="ctr">
              <a:lnSpc>
                <a:spcPct val="100400"/>
              </a:lnSpc>
              <a:spcBef>
                <a:spcPts val="43"/>
              </a:spcBef>
            </a:pPr>
            <a:r>
              <a:rPr sz="1046" i="1" u="heavy" spc="-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СЕТЕВОЕ </a:t>
            </a:r>
            <a:r>
              <a:rPr sz="1046" i="1" dirty="0">
                <a:solidFill>
                  <a:srgbClr val="222321"/>
                </a:solidFill>
                <a:latin typeface="Arial"/>
                <a:cs typeface="Arial"/>
              </a:rPr>
              <a:t> </a:t>
            </a:r>
            <a:r>
              <a:rPr sz="1046" i="1" u="heavy" spc="-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СО</a:t>
            </a:r>
            <a:r>
              <a:rPr sz="1046" i="1" u="heavy" spc="-5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О</a:t>
            </a:r>
            <a:r>
              <a:rPr sz="1046" i="1" u="heavy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БЩЕС</a:t>
            </a:r>
            <a:r>
              <a:rPr sz="1046" i="1" u="heavy" spc="-5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Т</a:t>
            </a:r>
            <a:r>
              <a:rPr sz="1046" i="1" u="heavy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ВО</a:t>
            </a:r>
            <a:endParaRPr sz="1046" dirty="0"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1046" i="1" u="heavy" spc="-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«ШНОР»</a:t>
            </a:r>
            <a:endParaRPr sz="1046" dirty="0">
              <a:latin typeface="Arial"/>
              <a:cs typeface="Arial"/>
            </a:endParaRPr>
          </a:p>
          <a:p>
            <a:pPr marL="21082" marR="18194" indent="578" algn="ctr">
              <a:lnSpc>
                <a:spcPct val="100400"/>
              </a:lnSpc>
            </a:pPr>
            <a:r>
              <a:rPr sz="1046" spc="-9" dirty="0">
                <a:solidFill>
                  <a:srgbClr val="222321"/>
                </a:solidFill>
                <a:latin typeface="Microsoft Sans Serif"/>
                <a:cs typeface="Microsoft Sans Serif"/>
              </a:rPr>
              <a:t>участники</a:t>
            </a:r>
            <a:r>
              <a:rPr sz="1046" spc="14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046" spc="275" dirty="0">
                <a:solidFill>
                  <a:srgbClr val="222321"/>
                </a:solidFill>
                <a:latin typeface="Microsoft Sans Serif"/>
                <a:cs typeface="Microsoft Sans Serif"/>
              </a:rPr>
              <a:t>– </a:t>
            </a:r>
            <a:r>
              <a:rPr sz="1046" spc="277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046" spc="-11" dirty="0">
                <a:solidFill>
                  <a:srgbClr val="222321"/>
                </a:solidFill>
                <a:latin typeface="Microsoft Sans Serif"/>
                <a:cs typeface="Microsoft Sans Serif"/>
              </a:rPr>
              <a:t>школы</a:t>
            </a:r>
            <a:r>
              <a:rPr sz="1046" spc="-7" dirty="0">
                <a:solidFill>
                  <a:srgbClr val="222321"/>
                </a:solidFill>
                <a:latin typeface="Microsoft Sans Serif"/>
                <a:cs typeface="Microsoft Sans Serif"/>
              </a:rPr>
              <a:t> </a:t>
            </a:r>
            <a:r>
              <a:rPr sz="1046" spc="-11" dirty="0">
                <a:solidFill>
                  <a:srgbClr val="222321"/>
                </a:solidFill>
                <a:latin typeface="Microsoft Sans Serif"/>
                <a:cs typeface="Microsoft Sans Serif"/>
              </a:rPr>
              <a:t>проекта</a:t>
            </a:r>
            <a:endParaRPr sz="1046" dirty="0">
              <a:latin typeface="Microsoft Sans Serif"/>
              <a:cs typeface="Microsoft Sans Serif"/>
            </a:endParaRPr>
          </a:p>
          <a:p>
            <a:pPr algn="ctr">
              <a:spcBef>
                <a:spcPts val="2"/>
              </a:spcBef>
            </a:pPr>
            <a:r>
              <a:rPr sz="1046" dirty="0">
                <a:solidFill>
                  <a:srgbClr val="222321"/>
                </a:solidFill>
                <a:latin typeface="Microsoft Sans Serif"/>
                <a:cs typeface="Microsoft Sans Serif"/>
              </a:rPr>
              <a:t>«500</a:t>
            </a:r>
            <a:r>
              <a:rPr sz="1046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+»</a:t>
            </a:r>
            <a:r>
              <a:rPr lang="ru-RU" sz="1046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:</a:t>
            </a:r>
          </a:p>
          <a:p>
            <a:pPr algn="ctr">
              <a:spcBef>
                <a:spcPts val="2"/>
              </a:spcBef>
            </a:pPr>
            <a:r>
              <a:rPr lang="ru-RU" sz="1046" dirty="0" smtClean="0">
                <a:solidFill>
                  <a:srgbClr val="222321"/>
                </a:solidFill>
                <a:latin typeface="Microsoft Sans Serif"/>
                <a:cs typeface="Microsoft Sans Serif"/>
              </a:rPr>
              <a:t>мессенджеры</a:t>
            </a:r>
          </a:p>
          <a:p>
            <a:pPr algn="ctr">
              <a:spcBef>
                <a:spcPts val="2"/>
              </a:spcBef>
            </a:pPr>
            <a:r>
              <a:rPr lang="en-US" sz="1046" dirty="0" smtClean="0">
                <a:latin typeface="Microsoft Sans Serif"/>
                <a:cs typeface="Microsoft Sans Serif"/>
              </a:rPr>
              <a:t>WhatsApp</a:t>
            </a:r>
            <a:endParaRPr lang="ru-RU" sz="1046" dirty="0" smtClean="0">
              <a:latin typeface="Microsoft Sans Serif"/>
              <a:cs typeface="Microsoft Sans Serif"/>
            </a:endParaRPr>
          </a:p>
          <a:p>
            <a:pPr algn="ctr">
              <a:spcBef>
                <a:spcPts val="2"/>
              </a:spcBef>
            </a:pPr>
            <a:r>
              <a:rPr lang="en-US" sz="1046" dirty="0">
                <a:latin typeface="Microsoft Sans Serif"/>
                <a:cs typeface="Microsoft Sans Serif"/>
              </a:rPr>
              <a:t>Telegram</a:t>
            </a:r>
            <a:endParaRPr sz="1046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06440" y="2947045"/>
            <a:ext cx="1308926" cy="2107799"/>
          </a:xfrm>
          <a:custGeom>
            <a:avLst/>
            <a:gdLst/>
            <a:ahLst/>
            <a:cxnLst/>
            <a:rect l="l" t="t" r="r" b="b"/>
            <a:pathLst>
              <a:path w="2877819" h="4634230">
                <a:moveTo>
                  <a:pt x="2877388" y="139890"/>
                </a:moveTo>
                <a:lnTo>
                  <a:pt x="2870263" y="95669"/>
                </a:lnTo>
                <a:lnTo>
                  <a:pt x="2850400" y="57277"/>
                </a:lnTo>
                <a:lnTo>
                  <a:pt x="2820124" y="26987"/>
                </a:lnTo>
                <a:lnTo>
                  <a:pt x="2781719" y="7137"/>
                </a:lnTo>
                <a:lnTo>
                  <a:pt x="2737497" y="0"/>
                </a:lnTo>
                <a:lnTo>
                  <a:pt x="139890" y="0"/>
                </a:lnTo>
                <a:lnTo>
                  <a:pt x="95656" y="7137"/>
                </a:lnTo>
                <a:lnTo>
                  <a:pt x="57264" y="26987"/>
                </a:lnTo>
                <a:lnTo>
                  <a:pt x="26974" y="57277"/>
                </a:lnTo>
                <a:lnTo>
                  <a:pt x="7124" y="95669"/>
                </a:lnTo>
                <a:lnTo>
                  <a:pt x="0" y="139890"/>
                </a:lnTo>
                <a:lnTo>
                  <a:pt x="0" y="4494111"/>
                </a:lnTo>
                <a:lnTo>
                  <a:pt x="7124" y="4538332"/>
                </a:lnTo>
                <a:lnTo>
                  <a:pt x="26974" y="4576737"/>
                </a:lnTo>
                <a:lnTo>
                  <a:pt x="57264" y="4607014"/>
                </a:lnTo>
                <a:lnTo>
                  <a:pt x="95656" y="4626864"/>
                </a:lnTo>
                <a:lnTo>
                  <a:pt x="139890" y="4634001"/>
                </a:lnTo>
                <a:lnTo>
                  <a:pt x="2737497" y="4634001"/>
                </a:lnTo>
                <a:lnTo>
                  <a:pt x="2781719" y="4626864"/>
                </a:lnTo>
                <a:lnTo>
                  <a:pt x="2820124" y="4607014"/>
                </a:lnTo>
                <a:lnTo>
                  <a:pt x="2850400" y="4576737"/>
                </a:lnTo>
                <a:lnTo>
                  <a:pt x="2870263" y="4538332"/>
                </a:lnTo>
                <a:lnTo>
                  <a:pt x="2877388" y="4494111"/>
                </a:lnTo>
                <a:lnTo>
                  <a:pt x="2877388" y="139890"/>
                </a:lnTo>
                <a:close/>
              </a:path>
            </a:pathLst>
          </a:custGeom>
          <a:solidFill>
            <a:srgbClr val="F1DC4A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7" name="object 17"/>
          <p:cNvSpPr txBox="1"/>
          <p:nvPr/>
        </p:nvSpPr>
        <p:spPr>
          <a:xfrm>
            <a:off x="6108607" y="3298218"/>
            <a:ext cx="680746" cy="167066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1046" i="1" u="heavy" spc="-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САЙТ</a:t>
            </a:r>
            <a:r>
              <a:rPr sz="1046" i="1" u="heavy" spc="-3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 </a:t>
            </a:r>
            <a:r>
              <a:rPr sz="1046" i="1" u="heavy" spc="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ИПК</a:t>
            </a:r>
            <a:endParaRPr sz="1046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90335" y="2682960"/>
            <a:ext cx="8221224" cy="2371779"/>
            <a:chOff x="858193" y="4014422"/>
            <a:chExt cx="18075275" cy="5214620"/>
          </a:xfrm>
        </p:grpSpPr>
        <p:sp>
          <p:nvSpPr>
            <p:cNvPr id="19" name="object 19"/>
            <p:cNvSpPr/>
            <p:nvPr/>
          </p:nvSpPr>
          <p:spPr>
            <a:xfrm>
              <a:off x="1125201" y="4025217"/>
              <a:ext cx="12162155" cy="559435"/>
            </a:xfrm>
            <a:custGeom>
              <a:avLst/>
              <a:gdLst/>
              <a:ahLst/>
              <a:cxnLst/>
              <a:rect l="l" t="t" r="r" b="b"/>
              <a:pathLst>
                <a:path w="12162155" h="559435">
                  <a:moveTo>
                    <a:pt x="26386" y="1256"/>
                  </a:moveTo>
                  <a:lnTo>
                    <a:pt x="33925" y="410877"/>
                  </a:lnTo>
                </a:path>
                <a:path w="12162155" h="559435">
                  <a:moveTo>
                    <a:pt x="3033206" y="1256"/>
                  </a:moveTo>
                  <a:lnTo>
                    <a:pt x="3033206" y="491293"/>
                  </a:lnTo>
                </a:path>
                <a:path w="12162155" h="559435">
                  <a:moveTo>
                    <a:pt x="0" y="11308"/>
                  </a:moveTo>
                  <a:lnTo>
                    <a:pt x="12161723" y="11308"/>
                  </a:lnTo>
                  <a:lnTo>
                    <a:pt x="12161723" y="559145"/>
                  </a:lnTo>
                </a:path>
                <a:path w="12162155" h="559435">
                  <a:moveTo>
                    <a:pt x="6320226" y="0"/>
                  </a:moveTo>
                  <a:lnTo>
                    <a:pt x="6320226" y="491293"/>
                  </a:lnTo>
                </a:path>
                <a:path w="12162155" h="559435">
                  <a:moveTo>
                    <a:pt x="9309454" y="28899"/>
                  </a:moveTo>
                  <a:lnTo>
                    <a:pt x="9309454" y="518937"/>
                  </a:lnTo>
                </a:path>
              </a:pathLst>
            </a:custGeom>
            <a:ln w="21360">
              <a:solidFill>
                <a:srgbClr val="7D8088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0" name="object 20"/>
            <p:cNvSpPr/>
            <p:nvPr/>
          </p:nvSpPr>
          <p:spPr>
            <a:xfrm>
              <a:off x="858189" y="4346263"/>
              <a:ext cx="12757785" cy="802005"/>
            </a:xfrm>
            <a:custGeom>
              <a:avLst/>
              <a:gdLst/>
              <a:ahLst/>
              <a:cxnLst/>
              <a:rect l="l" t="t" r="r" b="b"/>
              <a:pathLst>
                <a:path w="12757785" h="802004">
                  <a:moveTo>
                    <a:pt x="629513" y="455485"/>
                  </a:moveTo>
                  <a:lnTo>
                    <a:pt x="626097" y="407123"/>
                  </a:lnTo>
                  <a:lnTo>
                    <a:pt x="616178" y="360959"/>
                  </a:lnTo>
                  <a:lnTo>
                    <a:pt x="600252" y="317512"/>
                  </a:lnTo>
                  <a:lnTo>
                    <a:pt x="578789" y="277266"/>
                  </a:lnTo>
                  <a:lnTo>
                    <a:pt x="552297" y="240753"/>
                  </a:lnTo>
                  <a:lnTo>
                    <a:pt x="521246" y="208457"/>
                  </a:lnTo>
                  <a:lnTo>
                    <a:pt x="486130" y="180911"/>
                  </a:lnTo>
                  <a:lnTo>
                    <a:pt x="447433" y="158584"/>
                  </a:lnTo>
                  <a:lnTo>
                    <a:pt x="405650" y="142024"/>
                  </a:lnTo>
                  <a:lnTo>
                    <a:pt x="361264" y="131711"/>
                  </a:lnTo>
                  <a:lnTo>
                    <a:pt x="314756" y="128155"/>
                  </a:lnTo>
                  <a:lnTo>
                    <a:pt x="268236" y="131711"/>
                  </a:lnTo>
                  <a:lnTo>
                    <a:pt x="223850" y="142024"/>
                  </a:lnTo>
                  <a:lnTo>
                    <a:pt x="182054" y="158584"/>
                  </a:lnTo>
                  <a:lnTo>
                    <a:pt x="143357" y="180911"/>
                  </a:lnTo>
                  <a:lnTo>
                    <a:pt x="108254" y="208457"/>
                  </a:lnTo>
                  <a:lnTo>
                    <a:pt x="77203" y="240753"/>
                  </a:lnTo>
                  <a:lnTo>
                    <a:pt x="50711" y="277266"/>
                  </a:lnTo>
                  <a:lnTo>
                    <a:pt x="29248" y="317512"/>
                  </a:lnTo>
                  <a:lnTo>
                    <a:pt x="13322" y="360959"/>
                  </a:lnTo>
                  <a:lnTo>
                    <a:pt x="3416" y="407123"/>
                  </a:lnTo>
                  <a:lnTo>
                    <a:pt x="0" y="455485"/>
                  </a:lnTo>
                  <a:lnTo>
                    <a:pt x="3416" y="503834"/>
                  </a:lnTo>
                  <a:lnTo>
                    <a:pt x="13322" y="549998"/>
                  </a:lnTo>
                  <a:lnTo>
                    <a:pt x="29248" y="593445"/>
                  </a:lnTo>
                  <a:lnTo>
                    <a:pt x="50711" y="633691"/>
                  </a:lnTo>
                  <a:lnTo>
                    <a:pt x="77203" y="670204"/>
                  </a:lnTo>
                  <a:lnTo>
                    <a:pt x="108254" y="702500"/>
                  </a:lnTo>
                  <a:lnTo>
                    <a:pt x="143357" y="730059"/>
                  </a:lnTo>
                  <a:lnTo>
                    <a:pt x="182054" y="752373"/>
                  </a:lnTo>
                  <a:lnTo>
                    <a:pt x="223850" y="768934"/>
                  </a:lnTo>
                  <a:lnTo>
                    <a:pt x="268236" y="779246"/>
                  </a:lnTo>
                  <a:lnTo>
                    <a:pt x="314756" y="782802"/>
                  </a:lnTo>
                  <a:lnTo>
                    <a:pt x="361264" y="779246"/>
                  </a:lnTo>
                  <a:lnTo>
                    <a:pt x="405650" y="768934"/>
                  </a:lnTo>
                  <a:lnTo>
                    <a:pt x="447433" y="752373"/>
                  </a:lnTo>
                  <a:lnTo>
                    <a:pt x="486130" y="730059"/>
                  </a:lnTo>
                  <a:lnTo>
                    <a:pt x="521246" y="702500"/>
                  </a:lnTo>
                  <a:lnTo>
                    <a:pt x="552297" y="670204"/>
                  </a:lnTo>
                  <a:lnTo>
                    <a:pt x="578789" y="633691"/>
                  </a:lnTo>
                  <a:lnTo>
                    <a:pt x="600252" y="593445"/>
                  </a:lnTo>
                  <a:lnTo>
                    <a:pt x="616178" y="549998"/>
                  </a:lnTo>
                  <a:lnTo>
                    <a:pt x="626097" y="503834"/>
                  </a:lnTo>
                  <a:lnTo>
                    <a:pt x="629513" y="455485"/>
                  </a:lnTo>
                  <a:close/>
                </a:path>
                <a:path w="12757785" h="802004">
                  <a:moveTo>
                    <a:pt x="3588575" y="392023"/>
                  </a:moveTo>
                  <a:lnTo>
                    <a:pt x="3585159" y="343750"/>
                  </a:lnTo>
                  <a:lnTo>
                    <a:pt x="3575202" y="297675"/>
                  </a:lnTo>
                  <a:lnTo>
                    <a:pt x="3559213" y="254304"/>
                  </a:lnTo>
                  <a:lnTo>
                    <a:pt x="3537674" y="214147"/>
                  </a:lnTo>
                  <a:lnTo>
                    <a:pt x="3511080" y="177698"/>
                  </a:lnTo>
                  <a:lnTo>
                    <a:pt x="3479901" y="145478"/>
                  </a:lnTo>
                  <a:lnTo>
                    <a:pt x="3444646" y="117970"/>
                  </a:lnTo>
                  <a:lnTo>
                    <a:pt x="3405797" y="95707"/>
                  </a:lnTo>
                  <a:lnTo>
                    <a:pt x="3363849" y="79171"/>
                  </a:lnTo>
                  <a:lnTo>
                    <a:pt x="3319272" y="68872"/>
                  </a:lnTo>
                  <a:lnTo>
                    <a:pt x="3272574" y="65341"/>
                  </a:lnTo>
                  <a:lnTo>
                    <a:pt x="3225863" y="68872"/>
                  </a:lnTo>
                  <a:lnTo>
                    <a:pt x="3181286" y="79171"/>
                  </a:lnTo>
                  <a:lnTo>
                    <a:pt x="3139338" y="95707"/>
                  </a:lnTo>
                  <a:lnTo>
                    <a:pt x="3100489" y="117970"/>
                  </a:lnTo>
                  <a:lnTo>
                    <a:pt x="3065234" y="145478"/>
                  </a:lnTo>
                  <a:lnTo>
                    <a:pt x="3034068" y="177698"/>
                  </a:lnTo>
                  <a:lnTo>
                    <a:pt x="3007461" y="214147"/>
                  </a:lnTo>
                  <a:lnTo>
                    <a:pt x="2985922" y="254304"/>
                  </a:lnTo>
                  <a:lnTo>
                    <a:pt x="2969933" y="297675"/>
                  </a:lnTo>
                  <a:lnTo>
                    <a:pt x="2959989" y="343750"/>
                  </a:lnTo>
                  <a:lnTo>
                    <a:pt x="2956560" y="392023"/>
                  </a:lnTo>
                  <a:lnTo>
                    <a:pt x="2959989" y="440296"/>
                  </a:lnTo>
                  <a:lnTo>
                    <a:pt x="2969933" y="486371"/>
                  </a:lnTo>
                  <a:lnTo>
                    <a:pt x="2985922" y="529742"/>
                  </a:lnTo>
                  <a:lnTo>
                    <a:pt x="3007461" y="569912"/>
                  </a:lnTo>
                  <a:lnTo>
                    <a:pt x="3034068" y="606361"/>
                  </a:lnTo>
                  <a:lnTo>
                    <a:pt x="3065234" y="638581"/>
                  </a:lnTo>
                  <a:lnTo>
                    <a:pt x="3100489" y="666089"/>
                  </a:lnTo>
                  <a:lnTo>
                    <a:pt x="3139338" y="688352"/>
                  </a:lnTo>
                  <a:lnTo>
                    <a:pt x="3181286" y="704888"/>
                  </a:lnTo>
                  <a:lnTo>
                    <a:pt x="3225863" y="715175"/>
                  </a:lnTo>
                  <a:lnTo>
                    <a:pt x="3272574" y="718718"/>
                  </a:lnTo>
                  <a:lnTo>
                    <a:pt x="3319272" y="715175"/>
                  </a:lnTo>
                  <a:lnTo>
                    <a:pt x="3363849" y="704888"/>
                  </a:lnTo>
                  <a:lnTo>
                    <a:pt x="3405797" y="688352"/>
                  </a:lnTo>
                  <a:lnTo>
                    <a:pt x="3444646" y="666089"/>
                  </a:lnTo>
                  <a:lnTo>
                    <a:pt x="3479901" y="638581"/>
                  </a:lnTo>
                  <a:lnTo>
                    <a:pt x="3511080" y="606361"/>
                  </a:lnTo>
                  <a:lnTo>
                    <a:pt x="3537674" y="569912"/>
                  </a:lnTo>
                  <a:lnTo>
                    <a:pt x="3559213" y="529742"/>
                  </a:lnTo>
                  <a:lnTo>
                    <a:pt x="3575202" y="486371"/>
                  </a:lnTo>
                  <a:lnTo>
                    <a:pt x="3585159" y="440296"/>
                  </a:lnTo>
                  <a:lnTo>
                    <a:pt x="3588575" y="392023"/>
                  </a:lnTo>
                  <a:close/>
                </a:path>
                <a:path w="12757785" h="802004">
                  <a:moveTo>
                    <a:pt x="6900735" y="327317"/>
                  </a:moveTo>
                  <a:lnTo>
                    <a:pt x="6897319" y="278955"/>
                  </a:lnTo>
                  <a:lnTo>
                    <a:pt x="6887400" y="232803"/>
                  </a:lnTo>
                  <a:lnTo>
                    <a:pt x="6871475" y="189344"/>
                  </a:lnTo>
                  <a:lnTo>
                    <a:pt x="6850012" y="149110"/>
                  </a:lnTo>
                  <a:lnTo>
                    <a:pt x="6823519" y="112585"/>
                  </a:lnTo>
                  <a:lnTo>
                    <a:pt x="6792468" y="80302"/>
                  </a:lnTo>
                  <a:lnTo>
                    <a:pt x="6757352" y="52743"/>
                  </a:lnTo>
                  <a:lnTo>
                    <a:pt x="6718655" y="30429"/>
                  </a:lnTo>
                  <a:lnTo>
                    <a:pt x="6676872" y="13855"/>
                  </a:lnTo>
                  <a:lnTo>
                    <a:pt x="6632486" y="3543"/>
                  </a:lnTo>
                  <a:lnTo>
                    <a:pt x="6585979" y="0"/>
                  </a:lnTo>
                  <a:lnTo>
                    <a:pt x="6539471" y="3543"/>
                  </a:lnTo>
                  <a:lnTo>
                    <a:pt x="6495072" y="13855"/>
                  </a:lnTo>
                  <a:lnTo>
                    <a:pt x="6453289" y="30429"/>
                  </a:lnTo>
                  <a:lnTo>
                    <a:pt x="6414592" y="52743"/>
                  </a:lnTo>
                  <a:lnTo>
                    <a:pt x="6379477" y="80302"/>
                  </a:lnTo>
                  <a:lnTo>
                    <a:pt x="6348425" y="112585"/>
                  </a:lnTo>
                  <a:lnTo>
                    <a:pt x="6321933" y="149110"/>
                  </a:lnTo>
                  <a:lnTo>
                    <a:pt x="6300482" y="189344"/>
                  </a:lnTo>
                  <a:lnTo>
                    <a:pt x="6284544" y="232803"/>
                  </a:lnTo>
                  <a:lnTo>
                    <a:pt x="6274638" y="278955"/>
                  </a:lnTo>
                  <a:lnTo>
                    <a:pt x="6271222" y="327317"/>
                  </a:lnTo>
                  <a:lnTo>
                    <a:pt x="6274638" y="375678"/>
                  </a:lnTo>
                  <a:lnTo>
                    <a:pt x="6284544" y="421830"/>
                  </a:lnTo>
                  <a:lnTo>
                    <a:pt x="6300482" y="465289"/>
                  </a:lnTo>
                  <a:lnTo>
                    <a:pt x="6321933" y="505523"/>
                  </a:lnTo>
                  <a:lnTo>
                    <a:pt x="6348425" y="542048"/>
                  </a:lnTo>
                  <a:lnTo>
                    <a:pt x="6379477" y="574332"/>
                  </a:lnTo>
                  <a:lnTo>
                    <a:pt x="6414592" y="601891"/>
                  </a:lnTo>
                  <a:lnTo>
                    <a:pt x="6453289" y="624205"/>
                  </a:lnTo>
                  <a:lnTo>
                    <a:pt x="6495072" y="640778"/>
                  </a:lnTo>
                  <a:lnTo>
                    <a:pt x="6539471" y="651090"/>
                  </a:lnTo>
                  <a:lnTo>
                    <a:pt x="6585979" y="654634"/>
                  </a:lnTo>
                  <a:lnTo>
                    <a:pt x="6632486" y="651090"/>
                  </a:lnTo>
                  <a:lnTo>
                    <a:pt x="6676872" y="640778"/>
                  </a:lnTo>
                  <a:lnTo>
                    <a:pt x="6718655" y="624205"/>
                  </a:lnTo>
                  <a:lnTo>
                    <a:pt x="6757352" y="601891"/>
                  </a:lnTo>
                  <a:lnTo>
                    <a:pt x="6792468" y="574332"/>
                  </a:lnTo>
                  <a:lnTo>
                    <a:pt x="6823519" y="542048"/>
                  </a:lnTo>
                  <a:lnTo>
                    <a:pt x="6850012" y="505523"/>
                  </a:lnTo>
                  <a:lnTo>
                    <a:pt x="6871475" y="465289"/>
                  </a:lnTo>
                  <a:lnTo>
                    <a:pt x="6887400" y="421830"/>
                  </a:lnTo>
                  <a:lnTo>
                    <a:pt x="6897319" y="375678"/>
                  </a:lnTo>
                  <a:lnTo>
                    <a:pt x="6900735" y="327317"/>
                  </a:lnTo>
                  <a:close/>
                </a:path>
                <a:path w="12757785" h="802004">
                  <a:moveTo>
                    <a:pt x="9950272" y="401447"/>
                  </a:moveTo>
                  <a:lnTo>
                    <a:pt x="9946856" y="353098"/>
                  </a:lnTo>
                  <a:lnTo>
                    <a:pt x="9936937" y="306933"/>
                  </a:lnTo>
                  <a:lnTo>
                    <a:pt x="9921011" y="263486"/>
                  </a:lnTo>
                  <a:lnTo>
                    <a:pt x="9899561" y="223240"/>
                  </a:lnTo>
                  <a:lnTo>
                    <a:pt x="9873056" y="186728"/>
                  </a:lnTo>
                  <a:lnTo>
                    <a:pt x="9842017" y="154432"/>
                  </a:lnTo>
                  <a:lnTo>
                    <a:pt x="9806902" y="126873"/>
                  </a:lnTo>
                  <a:lnTo>
                    <a:pt x="9768205" y="104559"/>
                  </a:lnTo>
                  <a:lnTo>
                    <a:pt x="9726409" y="87998"/>
                  </a:lnTo>
                  <a:lnTo>
                    <a:pt x="9682023" y="77685"/>
                  </a:lnTo>
                  <a:lnTo>
                    <a:pt x="9635515" y="74129"/>
                  </a:lnTo>
                  <a:lnTo>
                    <a:pt x="9589008" y="77685"/>
                  </a:lnTo>
                  <a:lnTo>
                    <a:pt x="9544621" y="87998"/>
                  </a:lnTo>
                  <a:lnTo>
                    <a:pt x="9502826" y="104559"/>
                  </a:lnTo>
                  <a:lnTo>
                    <a:pt x="9464142" y="126873"/>
                  </a:lnTo>
                  <a:lnTo>
                    <a:pt x="9429026" y="154432"/>
                  </a:lnTo>
                  <a:lnTo>
                    <a:pt x="9397975" y="186728"/>
                  </a:lnTo>
                  <a:lnTo>
                    <a:pt x="9371470" y="223240"/>
                  </a:lnTo>
                  <a:lnTo>
                    <a:pt x="9350019" y="263486"/>
                  </a:lnTo>
                  <a:lnTo>
                    <a:pt x="9334094" y="306933"/>
                  </a:lnTo>
                  <a:lnTo>
                    <a:pt x="9324175" y="353098"/>
                  </a:lnTo>
                  <a:lnTo>
                    <a:pt x="9320759" y="401447"/>
                  </a:lnTo>
                  <a:lnTo>
                    <a:pt x="9324175" y="449808"/>
                  </a:lnTo>
                  <a:lnTo>
                    <a:pt x="9334094" y="495973"/>
                  </a:lnTo>
                  <a:lnTo>
                    <a:pt x="9350019" y="539419"/>
                  </a:lnTo>
                  <a:lnTo>
                    <a:pt x="9371470" y="579666"/>
                  </a:lnTo>
                  <a:lnTo>
                    <a:pt x="9397975" y="616178"/>
                  </a:lnTo>
                  <a:lnTo>
                    <a:pt x="9429026" y="648474"/>
                  </a:lnTo>
                  <a:lnTo>
                    <a:pt x="9464142" y="676021"/>
                  </a:lnTo>
                  <a:lnTo>
                    <a:pt x="9502826" y="698347"/>
                  </a:lnTo>
                  <a:lnTo>
                    <a:pt x="9544621" y="714908"/>
                  </a:lnTo>
                  <a:lnTo>
                    <a:pt x="9589008" y="725220"/>
                  </a:lnTo>
                  <a:lnTo>
                    <a:pt x="9635515" y="728776"/>
                  </a:lnTo>
                  <a:lnTo>
                    <a:pt x="9682023" y="725220"/>
                  </a:lnTo>
                  <a:lnTo>
                    <a:pt x="9726409" y="714908"/>
                  </a:lnTo>
                  <a:lnTo>
                    <a:pt x="9768205" y="698347"/>
                  </a:lnTo>
                  <a:lnTo>
                    <a:pt x="9806902" y="676021"/>
                  </a:lnTo>
                  <a:lnTo>
                    <a:pt x="9842017" y="648474"/>
                  </a:lnTo>
                  <a:lnTo>
                    <a:pt x="9873056" y="616178"/>
                  </a:lnTo>
                  <a:lnTo>
                    <a:pt x="9899561" y="579666"/>
                  </a:lnTo>
                  <a:lnTo>
                    <a:pt x="9921011" y="539419"/>
                  </a:lnTo>
                  <a:lnTo>
                    <a:pt x="9936937" y="495973"/>
                  </a:lnTo>
                  <a:lnTo>
                    <a:pt x="9946856" y="449808"/>
                  </a:lnTo>
                  <a:lnTo>
                    <a:pt x="9950272" y="401447"/>
                  </a:lnTo>
                  <a:close/>
                </a:path>
                <a:path w="12757785" h="802004">
                  <a:moveTo>
                    <a:pt x="12757303" y="474332"/>
                  </a:moveTo>
                  <a:lnTo>
                    <a:pt x="12753899" y="425970"/>
                  </a:lnTo>
                  <a:lnTo>
                    <a:pt x="12743980" y="379806"/>
                  </a:lnTo>
                  <a:lnTo>
                    <a:pt x="12728054" y="336359"/>
                  </a:lnTo>
                  <a:lnTo>
                    <a:pt x="12706591" y="296125"/>
                  </a:lnTo>
                  <a:lnTo>
                    <a:pt x="12680099" y="259600"/>
                  </a:lnTo>
                  <a:lnTo>
                    <a:pt x="12649048" y="227304"/>
                  </a:lnTo>
                  <a:lnTo>
                    <a:pt x="12613932" y="199758"/>
                  </a:lnTo>
                  <a:lnTo>
                    <a:pt x="12575235" y="177444"/>
                  </a:lnTo>
                  <a:lnTo>
                    <a:pt x="12533452" y="160870"/>
                  </a:lnTo>
                  <a:lnTo>
                    <a:pt x="12489053" y="150558"/>
                  </a:lnTo>
                  <a:lnTo>
                    <a:pt x="12442546" y="147002"/>
                  </a:lnTo>
                  <a:lnTo>
                    <a:pt x="12396038" y="150558"/>
                  </a:lnTo>
                  <a:lnTo>
                    <a:pt x="12351652" y="160870"/>
                  </a:lnTo>
                  <a:lnTo>
                    <a:pt x="12309869" y="177444"/>
                  </a:lnTo>
                  <a:lnTo>
                    <a:pt x="12271172" y="199758"/>
                  </a:lnTo>
                  <a:lnTo>
                    <a:pt x="12236056" y="227304"/>
                  </a:lnTo>
                  <a:lnTo>
                    <a:pt x="12205005" y="259600"/>
                  </a:lnTo>
                  <a:lnTo>
                    <a:pt x="12178513" y="296125"/>
                  </a:lnTo>
                  <a:lnTo>
                    <a:pt x="12157050" y="336359"/>
                  </a:lnTo>
                  <a:lnTo>
                    <a:pt x="12141124" y="379806"/>
                  </a:lnTo>
                  <a:lnTo>
                    <a:pt x="12131205" y="425970"/>
                  </a:lnTo>
                  <a:lnTo>
                    <a:pt x="12127802" y="474332"/>
                  </a:lnTo>
                  <a:lnTo>
                    <a:pt x="12131205" y="522681"/>
                  </a:lnTo>
                  <a:lnTo>
                    <a:pt x="12141124" y="568845"/>
                  </a:lnTo>
                  <a:lnTo>
                    <a:pt x="12157050" y="612292"/>
                  </a:lnTo>
                  <a:lnTo>
                    <a:pt x="12178513" y="652538"/>
                  </a:lnTo>
                  <a:lnTo>
                    <a:pt x="12205005" y="689051"/>
                  </a:lnTo>
                  <a:lnTo>
                    <a:pt x="12236056" y="721347"/>
                  </a:lnTo>
                  <a:lnTo>
                    <a:pt x="12271172" y="748906"/>
                  </a:lnTo>
                  <a:lnTo>
                    <a:pt x="12309869" y="771220"/>
                  </a:lnTo>
                  <a:lnTo>
                    <a:pt x="12351652" y="787781"/>
                  </a:lnTo>
                  <a:lnTo>
                    <a:pt x="12396038" y="798093"/>
                  </a:lnTo>
                  <a:lnTo>
                    <a:pt x="12442546" y="801649"/>
                  </a:lnTo>
                  <a:lnTo>
                    <a:pt x="12489053" y="798093"/>
                  </a:lnTo>
                  <a:lnTo>
                    <a:pt x="12533452" y="787781"/>
                  </a:lnTo>
                  <a:lnTo>
                    <a:pt x="12575235" y="771220"/>
                  </a:lnTo>
                  <a:lnTo>
                    <a:pt x="12613932" y="748906"/>
                  </a:lnTo>
                  <a:lnTo>
                    <a:pt x="12649048" y="721347"/>
                  </a:lnTo>
                  <a:lnTo>
                    <a:pt x="12680099" y="689051"/>
                  </a:lnTo>
                  <a:lnTo>
                    <a:pt x="12706591" y="652538"/>
                  </a:lnTo>
                  <a:lnTo>
                    <a:pt x="12728054" y="612292"/>
                  </a:lnTo>
                  <a:lnTo>
                    <a:pt x="12743980" y="568845"/>
                  </a:lnTo>
                  <a:lnTo>
                    <a:pt x="12753899" y="522681"/>
                  </a:lnTo>
                  <a:lnTo>
                    <a:pt x="12757303" y="474332"/>
                  </a:lnTo>
                  <a:close/>
                </a:path>
              </a:pathLst>
            </a:custGeom>
            <a:solidFill>
              <a:srgbClr val="222321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2898" y="4526781"/>
              <a:ext cx="15889605" cy="415290"/>
            </a:xfrm>
            <a:custGeom>
              <a:avLst/>
              <a:gdLst/>
              <a:ahLst/>
              <a:cxnLst/>
              <a:rect l="l" t="t" r="r" b="b"/>
              <a:pathLst>
                <a:path w="15889605" h="415289">
                  <a:moveTo>
                    <a:pt x="283972" y="353593"/>
                  </a:moveTo>
                  <a:lnTo>
                    <a:pt x="282016" y="339623"/>
                  </a:lnTo>
                  <a:lnTo>
                    <a:pt x="276479" y="327050"/>
                  </a:lnTo>
                  <a:lnTo>
                    <a:pt x="267792" y="316611"/>
                  </a:lnTo>
                  <a:lnTo>
                    <a:pt x="257365" y="309626"/>
                  </a:lnTo>
                  <a:lnTo>
                    <a:pt x="257365" y="357581"/>
                  </a:lnTo>
                  <a:lnTo>
                    <a:pt x="236474" y="361149"/>
                  </a:lnTo>
                  <a:lnTo>
                    <a:pt x="215417" y="363537"/>
                  </a:lnTo>
                  <a:lnTo>
                    <a:pt x="194271" y="364718"/>
                  </a:lnTo>
                  <a:lnTo>
                    <a:pt x="173075" y="364693"/>
                  </a:lnTo>
                  <a:lnTo>
                    <a:pt x="151879" y="364718"/>
                  </a:lnTo>
                  <a:lnTo>
                    <a:pt x="130721" y="363537"/>
                  </a:lnTo>
                  <a:lnTo>
                    <a:pt x="109639" y="361149"/>
                  </a:lnTo>
                  <a:lnTo>
                    <a:pt x="88684" y="357581"/>
                  </a:lnTo>
                  <a:lnTo>
                    <a:pt x="88785" y="345224"/>
                  </a:lnTo>
                  <a:lnTo>
                    <a:pt x="93395" y="337680"/>
                  </a:lnTo>
                  <a:lnTo>
                    <a:pt x="143649" y="313918"/>
                  </a:lnTo>
                  <a:lnTo>
                    <a:pt x="150037" y="308254"/>
                  </a:lnTo>
                  <a:lnTo>
                    <a:pt x="154863" y="301244"/>
                  </a:lnTo>
                  <a:lnTo>
                    <a:pt x="159131" y="292417"/>
                  </a:lnTo>
                  <a:lnTo>
                    <a:pt x="160794" y="282854"/>
                  </a:lnTo>
                  <a:lnTo>
                    <a:pt x="159791" y="273189"/>
                  </a:lnTo>
                  <a:lnTo>
                    <a:pt x="156121" y="264071"/>
                  </a:lnTo>
                  <a:lnTo>
                    <a:pt x="152311" y="255828"/>
                  </a:lnTo>
                  <a:lnTo>
                    <a:pt x="149555" y="247167"/>
                  </a:lnTo>
                  <a:lnTo>
                    <a:pt x="147878" y="238188"/>
                  </a:lnTo>
                  <a:lnTo>
                    <a:pt x="147320" y="228993"/>
                  </a:lnTo>
                  <a:lnTo>
                    <a:pt x="147904" y="219849"/>
                  </a:lnTo>
                  <a:lnTo>
                    <a:pt x="151015" y="206273"/>
                  </a:lnTo>
                  <a:lnTo>
                    <a:pt x="158711" y="193954"/>
                  </a:lnTo>
                  <a:lnTo>
                    <a:pt x="173075" y="188582"/>
                  </a:lnTo>
                  <a:lnTo>
                    <a:pt x="187439" y="193954"/>
                  </a:lnTo>
                  <a:lnTo>
                    <a:pt x="195148" y="206273"/>
                  </a:lnTo>
                  <a:lnTo>
                    <a:pt x="198259" y="219849"/>
                  </a:lnTo>
                  <a:lnTo>
                    <a:pt x="198831" y="228993"/>
                  </a:lnTo>
                  <a:lnTo>
                    <a:pt x="198285" y="238188"/>
                  </a:lnTo>
                  <a:lnTo>
                    <a:pt x="196646" y="247167"/>
                  </a:lnTo>
                  <a:lnTo>
                    <a:pt x="193929" y="255828"/>
                  </a:lnTo>
                  <a:lnTo>
                    <a:pt x="190144" y="264071"/>
                  </a:lnTo>
                  <a:lnTo>
                    <a:pt x="186410" y="273189"/>
                  </a:lnTo>
                  <a:lnTo>
                    <a:pt x="202603" y="313918"/>
                  </a:lnTo>
                  <a:lnTo>
                    <a:pt x="245541" y="334225"/>
                  </a:lnTo>
                  <a:lnTo>
                    <a:pt x="252768" y="337794"/>
                  </a:lnTo>
                  <a:lnTo>
                    <a:pt x="257302" y="345224"/>
                  </a:lnTo>
                  <a:lnTo>
                    <a:pt x="257365" y="357581"/>
                  </a:lnTo>
                  <a:lnTo>
                    <a:pt x="257365" y="309626"/>
                  </a:lnTo>
                  <a:lnTo>
                    <a:pt x="256425" y="308991"/>
                  </a:lnTo>
                  <a:lnTo>
                    <a:pt x="221030" y="292138"/>
                  </a:lnTo>
                  <a:lnTo>
                    <a:pt x="217792" y="290664"/>
                  </a:lnTo>
                  <a:lnTo>
                    <a:pt x="215061" y="288264"/>
                  </a:lnTo>
                  <a:lnTo>
                    <a:pt x="213080" y="285229"/>
                  </a:lnTo>
                  <a:lnTo>
                    <a:pt x="211721" y="283337"/>
                  </a:lnTo>
                  <a:lnTo>
                    <a:pt x="211607" y="280720"/>
                  </a:lnTo>
                  <a:lnTo>
                    <a:pt x="224612" y="241960"/>
                  </a:lnTo>
                  <a:lnTo>
                    <a:pt x="225437" y="228993"/>
                  </a:lnTo>
                  <a:lnTo>
                    <a:pt x="221653" y="201104"/>
                  </a:lnTo>
                  <a:lnTo>
                    <a:pt x="194462" y="165646"/>
                  </a:lnTo>
                  <a:lnTo>
                    <a:pt x="173075" y="160731"/>
                  </a:lnTo>
                  <a:lnTo>
                    <a:pt x="169722" y="160832"/>
                  </a:lnTo>
                  <a:lnTo>
                    <a:pt x="166484" y="161150"/>
                  </a:lnTo>
                  <a:lnTo>
                    <a:pt x="163233" y="161772"/>
                  </a:lnTo>
                  <a:lnTo>
                    <a:pt x="159016" y="134823"/>
                  </a:lnTo>
                  <a:lnTo>
                    <a:pt x="153289" y="123761"/>
                  </a:lnTo>
                  <a:lnTo>
                    <a:pt x="148247" y="114033"/>
                  </a:lnTo>
                  <a:lnTo>
                    <a:pt x="131889" y="100647"/>
                  </a:lnTo>
                  <a:lnTo>
                    <a:pt x="110883" y="95910"/>
                  </a:lnTo>
                  <a:lnTo>
                    <a:pt x="89496" y="100838"/>
                  </a:lnTo>
                  <a:lnTo>
                    <a:pt x="72961" y="114731"/>
                  </a:lnTo>
                  <a:lnTo>
                    <a:pt x="62306" y="136283"/>
                  </a:lnTo>
                  <a:lnTo>
                    <a:pt x="58521" y="164185"/>
                  </a:lnTo>
                  <a:lnTo>
                    <a:pt x="59347" y="177126"/>
                  </a:lnTo>
                  <a:lnTo>
                    <a:pt x="61760" y="189814"/>
                  </a:lnTo>
                  <a:lnTo>
                    <a:pt x="65722" y="202057"/>
                  </a:lnTo>
                  <a:lnTo>
                    <a:pt x="71196" y="213702"/>
                  </a:lnTo>
                  <a:lnTo>
                    <a:pt x="72351" y="215798"/>
                  </a:lnTo>
                  <a:lnTo>
                    <a:pt x="72250" y="218414"/>
                  </a:lnTo>
                  <a:lnTo>
                    <a:pt x="68897" y="223342"/>
                  </a:lnTo>
                  <a:lnTo>
                    <a:pt x="66065" y="225755"/>
                  </a:lnTo>
                  <a:lnTo>
                    <a:pt x="62928" y="227317"/>
                  </a:lnTo>
                  <a:lnTo>
                    <a:pt x="27533" y="244068"/>
                  </a:lnTo>
                  <a:lnTo>
                    <a:pt x="16167" y="251701"/>
                  </a:lnTo>
                  <a:lnTo>
                    <a:pt x="7493" y="262178"/>
                  </a:lnTo>
                  <a:lnTo>
                    <a:pt x="1955" y="274751"/>
                  </a:lnTo>
                  <a:lnTo>
                    <a:pt x="50" y="288264"/>
                  </a:lnTo>
                  <a:lnTo>
                    <a:pt x="0" y="300088"/>
                  </a:lnTo>
                  <a:lnTo>
                    <a:pt x="3543" y="310502"/>
                  </a:lnTo>
                  <a:lnTo>
                    <a:pt x="13042" y="317195"/>
                  </a:lnTo>
                  <a:lnTo>
                    <a:pt x="26809" y="321284"/>
                  </a:lnTo>
                  <a:lnTo>
                    <a:pt x="43129" y="323862"/>
                  </a:lnTo>
                  <a:lnTo>
                    <a:pt x="43662" y="323964"/>
                  </a:lnTo>
                  <a:lnTo>
                    <a:pt x="52146" y="323964"/>
                  </a:lnTo>
                  <a:lnTo>
                    <a:pt x="58102" y="317690"/>
                  </a:lnTo>
                  <a:lnTo>
                    <a:pt x="58000" y="303022"/>
                  </a:lnTo>
                  <a:lnTo>
                    <a:pt x="52971" y="297167"/>
                  </a:lnTo>
                  <a:lnTo>
                    <a:pt x="46380" y="296329"/>
                  </a:lnTo>
                  <a:lnTo>
                    <a:pt x="39789" y="295592"/>
                  </a:lnTo>
                  <a:lnTo>
                    <a:pt x="33083" y="294335"/>
                  </a:lnTo>
                  <a:lnTo>
                    <a:pt x="26593" y="292658"/>
                  </a:lnTo>
                  <a:lnTo>
                    <a:pt x="26593" y="280403"/>
                  </a:lnTo>
                  <a:lnTo>
                    <a:pt x="31305" y="272872"/>
                  </a:lnTo>
                  <a:lnTo>
                    <a:pt x="43789" y="266915"/>
                  </a:lnTo>
                  <a:lnTo>
                    <a:pt x="69583" y="254660"/>
                  </a:lnTo>
                  <a:lnTo>
                    <a:pt x="81457" y="248996"/>
                  </a:lnTo>
                  <a:lnTo>
                    <a:pt x="87947" y="243446"/>
                  </a:lnTo>
                  <a:lnTo>
                    <a:pt x="92659" y="236435"/>
                  </a:lnTo>
                  <a:lnTo>
                    <a:pt x="97002" y="227558"/>
                  </a:lnTo>
                  <a:lnTo>
                    <a:pt x="98666" y="217982"/>
                  </a:lnTo>
                  <a:lnTo>
                    <a:pt x="97650" y="208318"/>
                  </a:lnTo>
                  <a:lnTo>
                    <a:pt x="93916" y="199148"/>
                  </a:lnTo>
                  <a:lnTo>
                    <a:pt x="90119" y="190906"/>
                  </a:lnTo>
                  <a:lnTo>
                    <a:pt x="87376" y="182257"/>
                  </a:lnTo>
                  <a:lnTo>
                    <a:pt x="85737" y="173316"/>
                  </a:lnTo>
                  <a:lnTo>
                    <a:pt x="85229" y="164185"/>
                  </a:lnTo>
                  <a:lnTo>
                    <a:pt x="85801" y="154990"/>
                  </a:lnTo>
                  <a:lnTo>
                    <a:pt x="88900" y="141414"/>
                  </a:lnTo>
                  <a:lnTo>
                    <a:pt x="96583" y="129120"/>
                  </a:lnTo>
                  <a:lnTo>
                    <a:pt x="110883" y="123761"/>
                  </a:lnTo>
                  <a:lnTo>
                    <a:pt x="125247" y="129120"/>
                  </a:lnTo>
                  <a:lnTo>
                    <a:pt x="132943" y="141414"/>
                  </a:lnTo>
                  <a:lnTo>
                    <a:pt x="136055" y="154990"/>
                  </a:lnTo>
                  <a:lnTo>
                    <a:pt x="136639" y="164185"/>
                  </a:lnTo>
                  <a:lnTo>
                    <a:pt x="136639" y="169519"/>
                  </a:lnTo>
                  <a:lnTo>
                    <a:pt x="136017" y="174752"/>
                  </a:lnTo>
                  <a:lnTo>
                    <a:pt x="134861" y="179997"/>
                  </a:lnTo>
                  <a:lnTo>
                    <a:pt x="128397" y="191198"/>
                  </a:lnTo>
                  <a:lnTo>
                    <a:pt x="123825" y="203276"/>
                  </a:lnTo>
                  <a:lnTo>
                    <a:pt x="121272" y="215798"/>
                  </a:lnTo>
                  <a:lnTo>
                    <a:pt x="120726" y="228993"/>
                  </a:lnTo>
                  <a:lnTo>
                    <a:pt x="121475" y="241960"/>
                  </a:lnTo>
                  <a:lnTo>
                    <a:pt x="123875" y="254673"/>
                  </a:lnTo>
                  <a:lnTo>
                    <a:pt x="127838" y="266954"/>
                  </a:lnTo>
                  <a:lnTo>
                    <a:pt x="133350" y="278625"/>
                  </a:lnTo>
                  <a:lnTo>
                    <a:pt x="134277" y="280403"/>
                  </a:lnTo>
                  <a:lnTo>
                    <a:pt x="134353" y="282854"/>
                  </a:lnTo>
                  <a:lnTo>
                    <a:pt x="134264" y="283337"/>
                  </a:lnTo>
                  <a:lnTo>
                    <a:pt x="132981" y="285229"/>
                  </a:lnTo>
                  <a:lnTo>
                    <a:pt x="130987" y="288264"/>
                  </a:lnTo>
                  <a:lnTo>
                    <a:pt x="128257" y="290664"/>
                  </a:lnTo>
                  <a:lnTo>
                    <a:pt x="125018" y="292138"/>
                  </a:lnTo>
                  <a:lnTo>
                    <a:pt x="89623" y="308991"/>
                  </a:lnTo>
                  <a:lnTo>
                    <a:pt x="78270" y="316611"/>
                  </a:lnTo>
                  <a:lnTo>
                    <a:pt x="69608" y="327050"/>
                  </a:lnTo>
                  <a:lnTo>
                    <a:pt x="64084" y="339623"/>
                  </a:lnTo>
                  <a:lnTo>
                    <a:pt x="62090" y="353593"/>
                  </a:lnTo>
                  <a:lnTo>
                    <a:pt x="62090" y="364909"/>
                  </a:lnTo>
                  <a:lnTo>
                    <a:pt x="63817" y="373278"/>
                  </a:lnTo>
                  <a:lnTo>
                    <a:pt x="75958" y="382295"/>
                  </a:lnTo>
                  <a:lnTo>
                    <a:pt x="108915" y="389496"/>
                  </a:lnTo>
                  <a:lnTo>
                    <a:pt x="173075" y="392442"/>
                  </a:lnTo>
                  <a:lnTo>
                    <a:pt x="237185" y="389496"/>
                  </a:lnTo>
                  <a:lnTo>
                    <a:pt x="270103" y="382295"/>
                  </a:lnTo>
                  <a:lnTo>
                    <a:pt x="282232" y="373278"/>
                  </a:lnTo>
                  <a:lnTo>
                    <a:pt x="283972" y="364909"/>
                  </a:lnTo>
                  <a:lnTo>
                    <a:pt x="283972" y="364718"/>
                  </a:lnTo>
                  <a:lnTo>
                    <a:pt x="283972" y="353593"/>
                  </a:lnTo>
                  <a:close/>
                </a:path>
                <a:path w="15889605" h="415289">
                  <a:moveTo>
                    <a:pt x="3046285" y="159677"/>
                  </a:moveTo>
                  <a:lnTo>
                    <a:pt x="3042729" y="145021"/>
                  </a:lnTo>
                  <a:lnTo>
                    <a:pt x="3035503" y="140512"/>
                  </a:lnTo>
                  <a:lnTo>
                    <a:pt x="3028492" y="142405"/>
                  </a:lnTo>
                  <a:lnTo>
                    <a:pt x="3023260" y="143865"/>
                  </a:lnTo>
                  <a:lnTo>
                    <a:pt x="3018129" y="145961"/>
                  </a:lnTo>
                  <a:lnTo>
                    <a:pt x="3006915" y="152031"/>
                  </a:lnTo>
                  <a:lnTo>
                    <a:pt x="3004401" y="160413"/>
                  </a:lnTo>
                  <a:lnTo>
                    <a:pt x="3011106" y="173812"/>
                  </a:lnTo>
                  <a:lnTo>
                    <a:pt x="3019171" y="176428"/>
                  </a:lnTo>
                  <a:lnTo>
                    <a:pt x="3028594" y="171196"/>
                  </a:lnTo>
                  <a:lnTo>
                    <a:pt x="3031731" y="169938"/>
                  </a:lnTo>
                  <a:lnTo>
                    <a:pt x="3034982" y="168998"/>
                  </a:lnTo>
                  <a:lnTo>
                    <a:pt x="3041993" y="167119"/>
                  </a:lnTo>
                  <a:lnTo>
                    <a:pt x="3046285" y="159677"/>
                  </a:lnTo>
                  <a:close/>
                </a:path>
                <a:path w="15889605" h="415289">
                  <a:moveTo>
                    <a:pt x="3089948" y="191820"/>
                  </a:moveTo>
                  <a:lnTo>
                    <a:pt x="3070999" y="153085"/>
                  </a:lnTo>
                  <a:lnTo>
                    <a:pt x="3062732" y="152146"/>
                  </a:lnTo>
                  <a:lnTo>
                    <a:pt x="3051416" y="161772"/>
                  </a:lnTo>
                  <a:lnTo>
                    <a:pt x="3050578" y="170459"/>
                  </a:lnTo>
                  <a:lnTo>
                    <a:pt x="3055264" y="176428"/>
                  </a:lnTo>
                  <a:lnTo>
                    <a:pt x="3058642" y="181254"/>
                  </a:lnTo>
                  <a:lnTo>
                    <a:pt x="3061157" y="186804"/>
                  </a:lnTo>
                  <a:lnTo>
                    <a:pt x="3062655" y="192874"/>
                  </a:lnTo>
                  <a:lnTo>
                    <a:pt x="3064294" y="198526"/>
                  </a:lnTo>
                  <a:lnTo>
                    <a:pt x="3069425" y="202399"/>
                  </a:lnTo>
                  <a:lnTo>
                    <a:pt x="3076549" y="202399"/>
                  </a:lnTo>
                  <a:lnTo>
                    <a:pt x="3077807" y="202196"/>
                  </a:lnTo>
                  <a:lnTo>
                    <a:pt x="3079064" y="201879"/>
                  </a:lnTo>
                  <a:lnTo>
                    <a:pt x="3086189" y="199466"/>
                  </a:lnTo>
                  <a:lnTo>
                    <a:pt x="3089948" y="191820"/>
                  </a:lnTo>
                  <a:close/>
                </a:path>
                <a:path w="15889605" h="415289">
                  <a:moveTo>
                    <a:pt x="3129534" y="234124"/>
                  </a:moveTo>
                  <a:lnTo>
                    <a:pt x="3129115" y="226479"/>
                  </a:lnTo>
                  <a:lnTo>
                    <a:pt x="3128492" y="218948"/>
                  </a:lnTo>
                  <a:lnTo>
                    <a:pt x="3122790" y="213817"/>
                  </a:lnTo>
                  <a:lnTo>
                    <a:pt x="3122206" y="213283"/>
                  </a:lnTo>
                  <a:lnTo>
                    <a:pt x="3114979" y="213817"/>
                  </a:lnTo>
                  <a:lnTo>
                    <a:pt x="3113405" y="213817"/>
                  </a:lnTo>
                  <a:lnTo>
                    <a:pt x="3109214" y="213702"/>
                  </a:lnTo>
                  <a:lnTo>
                    <a:pt x="3105239" y="212344"/>
                  </a:lnTo>
                  <a:lnTo>
                    <a:pt x="3101784" y="209829"/>
                  </a:lnTo>
                  <a:lnTo>
                    <a:pt x="3095714" y="205651"/>
                  </a:lnTo>
                  <a:lnTo>
                    <a:pt x="3087547" y="207429"/>
                  </a:lnTo>
                  <a:lnTo>
                    <a:pt x="3083496" y="213817"/>
                  </a:lnTo>
                  <a:lnTo>
                    <a:pt x="3079483" y="219989"/>
                  </a:lnTo>
                  <a:lnTo>
                    <a:pt x="3113722" y="241249"/>
                  </a:lnTo>
                  <a:lnTo>
                    <a:pt x="3115818" y="241249"/>
                  </a:lnTo>
                  <a:lnTo>
                    <a:pt x="3116859" y="241147"/>
                  </a:lnTo>
                  <a:lnTo>
                    <a:pt x="3124085" y="240614"/>
                  </a:lnTo>
                  <a:lnTo>
                    <a:pt x="3129534" y="234124"/>
                  </a:lnTo>
                  <a:close/>
                </a:path>
                <a:path w="15889605" h="415289">
                  <a:moveTo>
                    <a:pt x="3165767" y="189103"/>
                  </a:moveTo>
                  <a:lnTo>
                    <a:pt x="3160738" y="182194"/>
                  </a:lnTo>
                  <a:lnTo>
                    <a:pt x="3146285" y="180098"/>
                  </a:lnTo>
                  <a:lnTo>
                    <a:pt x="3139579" y="185432"/>
                  </a:lnTo>
                  <a:lnTo>
                    <a:pt x="3138640" y="192874"/>
                  </a:lnTo>
                  <a:lnTo>
                    <a:pt x="3138220" y="195491"/>
                  </a:lnTo>
                  <a:lnTo>
                    <a:pt x="3137281" y="198005"/>
                  </a:lnTo>
                  <a:lnTo>
                    <a:pt x="3135922" y="200202"/>
                  </a:lnTo>
                  <a:lnTo>
                    <a:pt x="3132467" y="206375"/>
                  </a:lnTo>
                  <a:lnTo>
                    <a:pt x="3134144" y="214337"/>
                  </a:lnTo>
                  <a:lnTo>
                    <a:pt x="3139795" y="218414"/>
                  </a:lnTo>
                  <a:lnTo>
                    <a:pt x="3145866" y="222707"/>
                  </a:lnTo>
                  <a:lnTo>
                    <a:pt x="3154032" y="221145"/>
                  </a:lnTo>
                  <a:lnTo>
                    <a:pt x="3158350" y="214655"/>
                  </a:lnTo>
                  <a:lnTo>
                    <a:pt x="3161576" y="209308"/>
                  </a:lnTo>
                  <a:lnTo>
                    <a:pt x="3163874" y="203136"/>
                  </a:lnTo>
                  <a:lnTo>
                    <a:pt x="3164713" y="196646"/>
                  </a:lnTo>
                  <a:lnTo>
                    <a:pt x="3165767" y="189103"/>
                  </a:lnTo>
                  <a:close/>
                </a:path>
                <a:path w="15889605" h="415289">
                  <a:moveTo>
                    <a:pt x="3183979" y="117271"/>
                  </a:moveTo>
                  <a:lnTo>
                    <a:pt x="3178848" y="111937"/>
                  </a:lnTo>
                  <a:lnTo>
                    <a:pt x="3173717" y="106489"/>
                  </a:lnTo>
                  <a:lnTo>
                    <a:pt x="3165348" y="106489"/>
                  </a:lnTo>
                  <a:lnTo>
                    <a:pt x="3160217" y="111937"/>
                  </a:lnTo>
                  <a:lnTo>
                    <a:pt x="3151936" y="120523"/>
                  </a:lnTo>
                  <a:lnTo>
                    <a:pt x="3143669" y="111937"/>
                  </a:lnTo>
                  <a:lnTo>
                    <a:pt x="3138538" y="106489"/>
                  </a:lnTo>
                  <a:lnTo>
                    <a:pt x="3130156" y="106489"/>
                  </a:lnTo>
                  <a:lnTo>
                    <a:pt x="3125025" y="111937"/>
                  </a:lnTo>
                  <a:lnTo>
                    <a:pt x="3119894" y="117271"/>
                  </a:lnTo>
                  <a:lnTo>
                    <a:pt x="3119894" y="125958"/>
                  </a:lnTo>
                  <a:lnTo>
                    <a:pt x="3133306" y="139890"/>
                  </a:lnTo>
                  <a:lnTo>
                    <a:pt x="3119894" y="153809"/>
                  </a:lnTo>
                  <a:lnTo>
                    <a:pt x="3119894" y="162509"/>
                  </a:lnTo>
                  <a:lnTo>
                    <a:pt x="3125025" y="167944"/>
                  </a:lnTo>
                  <a:lnTo>
                    <a:pt x="3130156" y="173291"/>
                  </a:lnTo>
                  <a:lnTo>
                    <a:pt x="3138538" y="173291"/>
                  </a:lnTo>
                  <a:lnTo>
                    <a:pt x="3151936" y="159258"/>
                  </a:lnTo>
                  <a:lnTo>
                    <a:pt x="3165348" y="173291"/>
                  </a:lnTo>
                  <a:lnTo>
                    <a:pt x="3173717" y="173291"/>
                  </a:lnTo>
                  <a:lnTo>
                    <a:pt x="3178848" y="167944"/>
                  </a:lnTo>
                  <a:lnTo>
                    <a:pt x="3183979" y="162509"/>
                  </a:lnTo>
                  <a:lnTo>
                    <a:pt x="3183979" y="159258"/>
                  </a:lnTo>
                  <a:lnTo>
                    <a:pt x="3183979" y="153809"/>
                  </a:lnTo>
                  <a:lnTo>
                    <a:pt x="3170580" y="139890"/>
                  </a:lnTo>
                  <a:lnTo>
                    <a:pt x="3183979" y="125958"/>
                  </a:lnTo>
                  <a:lnTo>
                    <a:pt x="3183979" y="120523"/>
                  </a:lnTo>
                  <a:lnTo>
                    <a:pt x="3183979" y="117271"/>
                  </a:lnTo>
                  <a:close/>
                </a:path>
                <a:path w="15889605" h="415289">
                  <a:moveTo>
                    <a:pt x="3235502" y="61252"/>
                  </a:moveTo>
                  <a:lnTo>
                    <a:pt x="3234779" y="60096"/>
                  </a:lnTo>
                  <a:lnTo>
                    <a:pt x="3232353" y="56222"/>
                  </a:lnTo>
                  <a:lnTo>
                    <a:pt x="3227540" y="54127"/>
                  </a:lnTo>
                  <a:lnTo>
                    <a:pt x="3222371" y="51828"/>
                  </a:lnTo>
                  <a:lnTo>
                    <a:pt x="3209112" y="45923"/>
                  </a:lnTo>
                  <a:lnTo>
                    <a:pt x="3209112" y="75806"/>
                  </a:lnTo>
                  <a:lnTo>
                    <a:pt x="3209112" y="283756"/>
                  </a:lnTo>
                  <a:lnTo>
                    <a:pt x="3173933" y="268046"/>
                  </a:lnTo>
                  <a:lnTo>
                    <a:pt x="3173933" y="251294"/>
                  </a:lnTo>
                  <a:lnTo>
                    <a:pt x="3168065" y="245122"/>
                  </a:lnTo>
                  <a:lnTo>
                    <a:pt x="3153410" y="245122"/>
                  </a:lnTo>
                  <a:lnTo>
                    <a:pt x="3147542" y="251294"/>
                  </a:lnTo>
                  <a:lnTo>
                    <a:pt x="3147542" y="268046"/>
                  </a:lnTo>
                  <a:lnTo>
                    <a:pt x="3112363" y="283756"/>
                  </a:lnTo>
                  <a:lnTo>
                    <a:pt x="3112363" y="269519"/>
                  </a:lnTo>
                  <a:lnTo>
                    <a:pt x="3106496" y="263448"/>
                  </a:lnTo>
                  <a:lnTo>
                    <a:pt x="3091840" y="263448"/>
                  </a:lnTo>
                  <a:lnTo>
                    <a:pt x="3085973" y="269519"/>
                  </a:lnTo>
                  <a:lnTo>
                    <a:pt x="3085973" y="283756"/>
                  </a:lnTo>
                  <a:lnTo>
                    <a:pt x="3050794" y="268046"/>
                  </a:lnTo>
                  <a:lnTo>
                    <a:pt x="3050794" y="214655"/>
                  </a:lnTo>
                  <a:lnTo>
                    <a:pt x="3044926" y="208470"/>
                  </a:lnTo>
                  <a:lnTo>
                    <a:pt x="3030270" y="208470"/>
                  </a:lnTo>
                  <a:lnTo>
                    <a:pt x="3024403" y="214655"/>
                  </a:lnTo>
                  <a:lnTo>
                    <a:pt x="3024403" y="268046"/>
                  </a:lnTo>
                  <a:lnTo>
                    <a:pt x="2989224" y="283756"/>
                  </a:lnTo>
                  <a:lnTo>
                    <a:pt x="2989224" y="75806"/>
                  </a:lnTo>
                  <a:lnTo>
                    <a:pt x="3024403" y="60096"/>
                  </a:lnTo>
                  <a:lnTo>
                    <a:pt x="3024403" y="101777"/>
                  </a:lnTo>
                  <a:lnTo>
                    <a:pt x="3030270" y="107848"/>
                  </a:lnTo>
                  <a:lnTo>
                    <a:pt x="3044926" y="107848"/>
                  </a:lnTo>
                  <a:lnTo>
                    <a:pt x="3050794" y="101777"/>
                  </a:lnTo>
                  <a:lnTo>
                    <a:pt x="3050794" y="60096"/>
                  </a:lnTo>
                  <a:lnTo>
                    <a:pt x="3085973" y="75806"/>
                  </a:lnTo>
                  <a:lnTo>
                    <a:pt x="3085973" y="92557"/>
                  </a:lnTo>
                  <a:lnTo>
                    <a:pt x="3091840" y="98742"/>
                  </a:lnTo>
                  <a:lnTo>
                    <a:pt x="3106496" y="98742"/>
                  </a:lnTo>
                  <a:lnTo>
                    <a:pt x="3112363" y="92557"/>
                  </a:lnTo>
                  <a:lnTo>
                    <a:pt x="3112363" y="75806"/>
                  </a:lnTo>
                  <a:lnTo>
                    <a:pt x="3147542" y="60096"/>
                  </a:lnTo>
                  <a:lnTo>
                    <a:pt x="3147542" y="74345"/>
                  </a:lnTo>
                  <a:lnTo>
                    <a:pt x="3153410" y="80416"/>
                  </a:lnTo>
                  <a:lnTo>
                    <a:pt x="3168065" y="80416"/>
                  </a:lnTo>
                  <a:lnTo>
                    <a:pt x="3173933" y="74345"/>
                  </a:lnTo>
                  <a:lnTo>
                    <a:pt x="3173933" y="60096"/>
                  </a:lnTo>
                  <a:lnTo>
                    <a:pt x="3209112" y="75806"/>
                  </a:lnTo>
                  <a:lnTo>
                    <a:pt x="3209112" y="45923"/>
                  </a:lnTo>
                  <a:lnTo>
                    <a:pt x="3165970" y="26695"/>
                  </a:lnTo>
                  <a:lnTo>
                    <a:pt x="3162617" y="25133"/>
                  </a:lnTo>
                  <a:lnTo>
                    <a:pt x="3158858" y="25133"/>
                  </a:lnTo>
                  <a:lnTo>
                    <a:pt x="3155505" y="26695"/>
                  </a:lnTo>
                  <a:lnTo>
                    <a:pt x="3099168" y="51828"/>
                  </a:lnTo>
                  <a:lnTo>
                    <a:pt x="3042831" y="26695"/>
                  </a:lnTo>
                  <a:lnTo>
                    <a:pt x="3039478" y="25133"/>
                  </a:lnTo>
                  <a:lnTo>
                    <a:pt x="3035719" y="25133"/>
                  </a:lnTo>
                  <a:lnTo>
                    <a:pt x="3032366" y="26695"/>
                  </a:lnTo>
                  <a:lnTo>
                    <a:pt x="2970796" y="54127"/>
                  </a:lnTo>
                  <a:lnTo>
                    <a:pt x="2965983" y="56222"/>
                  </a:lnTo>
                  <a:lnTo>
                    <a:pt x="2962833" y="61252"/>
                  </a:lnTo>
                  <a:lnTo>
                    <a:pt x="2962833" y="312140"/>
                  </a:lnTo>
                  <a:lnTo>
                    <a:pt x="2968701" y="318312"/>
                  </a:lnTo>
                  <a:lnTo>
                    <a:pt x="2977807" y="318312"/>
                  </a:lnTo>
                  <a:lnTo>
                    <a:pt x="2979585" y="317893"/>
                  </a:lnTo>
                  <a:lnTo>
                    <a:pt x="3037598" y="292036"/>
                  </a:lnTo>
                  <a:lnTo>
                    <a:pt x="3093936" y="317157"/>
                  </a:lnTo>
                  <a:lnTo>
                    <a:pt x="3097288" y="318731"/>
                  </a:lnTo>
                  <a:lnTo>
                    <a:pt x="3101048" y="318731"/>
                  </a:lnTo>
                  <a:lnTo>
                    <a:pt x="3104400" y="317157"/>
                  </a:lnTo>
                  <a:lnTo>
                    <a:pt x="3160738" y="292036"/>
                  </a:lnTo>
                  <a:lnTo>
                    <a:pt x="3223768" y="320192"/>
                  </a:lnTo>
                  <a:lnTo>
                    <a:pt x="3231515" y="316953"/>
                  </a:lnTo>
                  <a:lnTo>
                    <a:pt x="3234448" y="310045"/>
                  </a:lnTo>
                  <a:lnTo>
                    <a:pt x="3235185" y="308254"/>
                  </a:lnTo>
                  <a:lnTo>
                    <a:pt x="3235502" y="306476"/>
                  </a:lnTo>
                  <a:lnTo>
                    <a:pt x="3235502" y="292036"/>
                  </a:lnTo>
                  <a:lnTo>
                    <a:pt x="3235502" y="283756"/>
                  </a:lnTo>
                  <a:lnTo>
                    <a:pt x="3235502" y="61252"/>
                  </a:lnTo>
                  <a:close/>
                </a:path>
                <a:path w="15889605" h="415289">
                  <a:moveTo>
                    <a:pt x="6345974" y="134543"/>
                  </a:moveTo>
                  <a:lnTo>
                    <a:pt x="6342215" y="119888"/>
                  </a:lnTo>
                  <a:lnTo>
                    <a:pt x="6334671" y="115392"/>
                  </a:lnTo>
                  <a:lnTo>
                    <a:pt x="6321793" y="118732"/>
                  </a:lnTo>
                  <a:lnTo>
                    <a:pt x="6316446" y="120827"/>
                  </a:lnTo>
                  <a:lnTo>
                    <a:pt x="6311531" y="123444"/>
                  </a:lnTo>
                  <a:lnTo>
                    <a:pt x="6304724" y="126911"/>
                  </a:lnTo>
                  <a:lnTo>
                    <a:pt x="6302108" y="135280"/>
                  </a:lnTo>
                  <a:lnTo>
                    <a:pt x="6309233" y="148678"/>
                  </a:lnTo>
                  <a:lnTo>
                    <a:pt x="6317501" y="151307"/>
                  </a:lnTo>
                  <a:lnTo>
                    <a:pt x="6324308" y="147739"/>
                  </a:lnTo>
                  <a:lnTo>
                    <a:pt x="6327445" y="146062"/>
                  </a:lnTo>
                  <a:lnTo>
                    <a:pt x="6330696" y="144805"/>
                  </a:lnTo>
                  <a:lnTo>
                    <a:pt x="6334150" y="143865"/>
                  </a:lnTo>
                  <a:lnTo>
                    <a:pt x="6341478" y="141986"/>
                  </a:lnTo>
                  <a:lnTo>
                    <a:pt x="6345974" y="134543"/>
                  </a:lnTo>
                  <a:close/>
                </a:path>
                <a:path w="15889605" h="415289">
                  <a:moveTo>
                    <a:pt x="6391630" y="166700"/>
                  </a:moveTo>
                  <a:lnTo>
                    <a:pt x="6371844" y="127952"/>
                  </a:lnTo>
                  <a:lnTo>
                    <a:pt x="6363157" y="127012"/>
                  </a:lnTo>
                  <a:lnTo>
                    <a:pt x="6357188" y="131826"/>
                  </a:lnTo>
                  <a:lnTo>
                    <a:pt x="6351321" y="136639"/>
                  </a:lnTo>
                  <a:lnTo>
                    <a:pt x="6350482" y="145338"/>
                  </a:lnTo>
                  <a:lnTo>
                    <a:pt x="6355372" y="151307"/>
                  </a:lnTo>
                  <a:lnTo>
                    <a:pt x="6358864" y="156121"/>
                  </a:lnTo>
                  <a:lnTo>
                    <a:pt x="6361582" y="161671"/>
                  </a:lnTo>
                  <a:lnTo>
                    <a:pt x="6363081" y="167741"/>
                  </a:lnTo>
                  <a:lnTo>
                    <a:pt x="6364833" y="173393"/>
                  </a:lnTo>
                  <a:lnTo>
                    <a:pt x="6370167" y="177266"/>
                  </a:lnTo>
                  <a:lnTo>
                    <a:pt x="6377597" y="177266"/>
                  </a:lnTo>
                  <a:lnTo>
                    <a:pt x="6378969" y="177063"/>
                  </a:lnTo>
                  <a:lnTo>
                    <a:pt x="6380327" y="176745"/>
                  </a:lnTo>
                  <a:lnTo>
                    <a:pt x="6387655" y="174332"/>
                  </a:lnTo>
                  <a:lnTo>
                    <a:pt x="6391630" y="166700"/>
                  </a:lnTo>
                  <a:close/>
                </a:path>
                <a:path w="15889605" h="415289">
                  <a:moveTo>
                    <a:pt x="6433096" y="208991"/>
                  </a:moveTo>
                  <a:lnTo>
                    <a:pt x="6432575" y="201358"/>
                  </a:lnTo>
                  <a:lnTo>
                    <a:pt x="6431940" y="193814"/>
                  </a:lnTo>
                  <a:lnTo>
                    <a:pt x="6425959" y="188683"/>
                  </a:lnTo>
                  <a:lnTo>
                    <a:pt x="6425349" y="188163"/>
                  </a:lnTo>
                  <a:lnTo>
                    <a:pt x="6417805" y="188683"/>
                  </a:lnTo>
                  <a:lnTo>
                    <a:pt x="6416129" y="188683"/>
                  </a:lnTo>
                  <a:lnTo>
                    <a:pt x="6411836" y="188582"/>
                  </a:lnTo>
                  <a:lnTo>
                    <a:pt x="6407658" y="187223"/>
                  </a:lnTo>
                  <a:lnTo>
                    <a:pt x="6403988" y="184708"/>
                  </a:lnTo>
                  <a:lnTo>
                    <a:pt x="6397701" y="180517"/>
                  </a:lnTo>
                  <a:lnTo>
                    <a:pt x="6389116" y="182295"/>
                  </a:lnTo>
                  <a:lnTo>
                    <a:pt x="6384861" y="188683"/>
                  </a:lnTo>
                  <a:lnTo>
                    <a:pt x="6380645" y="194856"/>
                  </a:lnTo>
                  <a:lnTo>
                    <a:pt x="6416446" y="216115"/>
                  </a:lnTo>
                  <a:lnTo>
                    <a:pt x="6418643" y="216115"/>
                  </a:lnTo>
                  <a:lnTo>
                    <a:pt x="6419799" y="216014"/>
                  </a:lnTo>
                  <a:lnTo>
                    <a:pt x="6427343" y="215493"/>
                  </a:lnTo>
                  <a:lnTo>
                    <a:pt x="6433096" y="208991"/>
                  </a:lnTo>
                  <a:close/>
                </a:path>
                <a:path w="15889605" h="415289">
                  <a:moveTo>
                    <a:pt x="6470904" y="163969"/>
                  </a:moveTo>
                  <a:lnTo>
                    <a:pt x="6465659" y="157060"/>
                  </a:lnTo>
                  <a:lnTo>
                    <a:pt x="6450482" y="154965"/>
                  </a:lnTo>
                  <a:lnTo>
                    <a:pt x="6443573" y="160312"/>
                  </a:lnTo>
                  <a:lnTo>
                    <a:pt x="6442519" y="167741"/>
                  </a:lnTo>
                  <a:lnTo>
                    <a:pt x="6442100" y="170357"/>
                  </a:lnTo>
                  <a:lnTo>
                    <a:pt x="6441160" y="172872"/>
                  </a:lnTo>
                  <a:lnTo>
                    <a:pt x="6439700" y="175069"/>
                  </a:lnTo>
                  <a:lnTo>
                    <a:pt x="6436030" y="181254"/>
                  </a:lnTo>
                  <a:lnTo>
                    <a:pt x="6437909" y="189204"/>
                  </a:lnTo>
                  <a:lnTo>
                    <a:pt x="6443777" y="193294"/>
                  </a:lnTo>
                  <a:lnTo>
                    <a:pt x="6450063" y="197586"/>
                  </a:lnTo>
                  <a:lnTo>
                    <a:pt x="6458648" y="196011"/>
                  </a:lnTo>
                  <a:lnTo>
                    <a:pt x="6463043" y="189725"/>
                  </a:lnTo>
                  <a:lnTo>
                    <a:pt x="6466599" y="184175"/>
                  </a:lnTo>
                  <a:lnTo>
                    <a:pt x="6468910" y="178003"/>
                  </a:lnTo>
                  <a:lnTo>
                    <a:pt x="6469850" y="171513"/>
                  </a:lnTo>
                  <a:lnTo>
                    <a:pt x="6470904" y="163969"/>
                  </a:lnTo>
                  <a:close/>
                </a:path>
                <a:path w="15889605" h="415289">
                  <a:moveTo>
                    <a:pt x="6490055" y="92138"/>
                  </a:moveTo>
                  <a:lnTo>
                    <a:pt x="6484620" y="86804"/>
                  </a:lnTo>
                  <a:lnTo>
                    <a:pt x="6479273" y="81356"/>
                  </a:lnTo>
                  <a:lnTo>
                    <a:pt x="6470485" y="81356"/>
                  </a:lnTo>
                  <a:lnTo>
                    <a:pt x="6465138" y="86804"/>
                  </a:lnTo>
                  <a:lnTo>
                    <a:pt x="6456451" y="95389"/>
                  </a:lnTo>
                  <a:lnTo>
                    <a:pt x="6442418" y="81356"/>
                  </a:lnTo>
                  <a:lnTo>
                    <a:pt x="6433731" y="81356"/>
                  </a:lnTo>
                  <a:lnTo>
                    <a:pt x="6422936" y="92138"/>
                  </a:lnTo>
                  <a:lnTo>
                    <a:pt x="6422936" y="100838"/>
                  </a:lnTo>
                  <a:lnTo>
                    <a:pt x="6428283" y="106172"/>
                  </a:lnTo>
                  <a:lnTo>
                    <a:pt x="6436969" y="114757"/>
                  </a:lnTo>
                  <a:lnTo>
                    <a:pt x="6428181" y="123444"/>
                  </a:lnTo>
                  <a:lnTo>
                    <a:pt x="6422936" y="128689"/>
                  </a:lnTo>
                  <a:lnTo>
                    <a:pt x="6422936" y="137375"/>
                  </a:lnTo>
                  <a:lnTo>
                    <a:pt x="6428283" y="142824"/>
                  </a:lnTo>
                  <a:lnTo>
                    <a:pt x="6433731" y="148158"/>
                  </a:lnTo>
                  <a:lnTo>
                    <a:pt x="6442418" y="148158"/>
                  </a:lnTo>
                  <a:lnTo>
                    <a:pt x="6447866" y="142824"/>
                  </a:lnTo>
                  <a:lnTo>
                    <a:pt x="6456451" y="134124"/>
                  </a:lnTo>
                  <a:lnTo>
                    <a:pt x="6470485" y="148158"/>
                  </a:lnTo>
                  <a:lnTo>
                    <a:pt x="6479273" y="148158"/>
                  </a:lnTo>
                  <a:lnTo>
                    <a:pt x="6490055" y="137375"/>
                  </a:lnTo>
                  <a:lnTo>
                    <a:pt x="6490055" y="134124"/>
                  </a:lnTo>
                  <a:lnTo>
                    <a:pt x="6490055" y="128689"/>
                  </a:lnTo>
                  <a:lnTo>
                    <a:pt x="6484620" y="123342"/>
                  </a:lnTo>
                  <a:lnTo>
                    <a:pt x="6476035" y="114757"/>
                  </a:lnTo>
                  <a:lnTo>
                    <a:pt x="6484620" y="106172"/>
                  </a:lnTo>
                  <a:lnTo>
                    <a:pt x="6490055" y="100838"/>
                  </a:lnTo>
                  <a:lnTo>
                    <a:pt x="6490055" y="95389"/>
                  </a:lnTo>
                  <a:lnTo>
                    <a:pt x="6490055" y="92138"/>
                  </a:lnTo>
                  <a:close/>
                </a:path>
                <a:path w="15889605" h="415289">
                  <a:moveTo>
                    <a:pt x="6543878" y="36118"/>
                  </a:moveTo>
                  <a:lnTo>
                    <a:pt x="6543141" y="34975"/>
                  </a:lnTo>
                  <a:lnTo>
                    <a:pt x="6540640" y="31102"/>
                  </a:lnTo>
                  <a:lnTo>
                    <a:pt x="6535509" y="29006"/>
                  </a:lnTo>
                  <a:lnTo>
                    <a:pt x="6530099" y="26695"/>
                  </a:lnTo>
                  <a:lnTo>
                    <a:pt x="6516243" y="20802"/>
                  </a:lnTo>
                  <a:lnTo>
                    <a:pt x="6516243" y="50673"/>
                  </a:lnTo>
                  <a:lnTo>
                    <a:pt x="6516243" y="258622"/>
                  </a:lnTo>
                  <a:lnTo>
                    <a:pt x="6479489" y="242925"/>
                  </a:lnTo>
                  <a:lnTo>
                    <a:pt x="6479489" y="226174"/>
                  </a:lnTo>
                  <a:lnTo>
                    <a:pt x="6473304" y="219989"/>
                  </a:lnTo>
                  <a:lnTo>
                    <a:pt x="6458013" y="219989"/>
                  </a:lnTo>
                  <a:lnTo>
                    <a:pt x="6451841" y="226174"/>
                  </a:lnTo>
                  <a:lnTo>
                    <a:pt x="6451841" y="242925"/>
                  </a:lnTo>
                  <a:lnTo>
                    <a:pt x="6415087" y="258622"/>
                  </a:lnTo>
                  <a:lnTo>
                    <a:pt x="6415087" y="244386"/>
                  </a:lnTo>
                  <a:lnTo>
                    <a:pt x="6408915" y="238315"/>
                  </a:lnTo>
                  <a:lnTo>
                    <a:pt x="6393624" y="238315"/>
                  </a:lnTo>
                  <a:lnTo>
                    <a:pt x="6387439" y="244386"/>
                  </a:lnTo>
                  <a:lnTo>
                    <a:pt x="6387439" y="258622"/>
                  </a:lnTo>
                  <a:lnTo>
                    <a:pt x="6350686" y="242925"/>
                  </a:lnTo>
                  <a:lnTo>
                    <a:pt x="6350686" y="189522"/>
                  </a:lnTo>
                  <a:lnTo>
                    <a:pt x="6344513" y="183337"/>
                  </a:lnTo>
                  <a:lnTo>
                    <a:pt x="6329223" y="183337"/>
                  </a:lnTo>
                  <a:lnTo>
                    <a:pt x="6323050" y="189522"/>
                  </a:lnTo>
                  <a:lnTo>
                    <a:pt x="6323050" y="242925"/>
                  </a:lnTo>
                  <a:lnTo>
                    <a:pt x="6286297" y="258622"/>
                  </a:lnTo>
                  <a:lnTo>
                    <a:pt x="6286297" y="50673"/>
                  </a:lnTo>
                  <a:lnTo>
                    <a:pt x="6323050" y="34975"/>
                  </a:lnTo>
                  <a:lnTo>
                    <a:pt x="6323050" y="76644"/>
                  </a:lnTo>
                  <a:lnTo>
                    <a:pt x="6329223" y="82715"/>
                  </a:lnTo>
                  <a:lnTo>
                    <a:pt x="6344513" y="82715"/>
                  </a:lnTo>
                  <a:lnTo>
                    <a:pt x="6350686" y="76644"/>
                  </a:lnTo>
                  <a:lnTo>
                    <a:pt x="6350686" y="34975"/>
                  </a:lnTo>
                  <a:lnTo>
                    <a:pt x="6387439" y="50673"/>
                  </a:lnTo>
                  <a:lnTo>
                    <a:pt x="6387439" y="67424"/>
                  </a:lnTo>
                  <a:lnTo>
                    <a:pt x="6393624" y="73609"/>
                  </a:lnTo>
                  <a:lnTo>
                    <a:pt x="6408915" y="73609"/>
                  </a:lnTo>
                  <a:lnTo>
                    <a:pt x="6415087" y="67424"/>
                  </a:lnTo>
                  <a:lnTo>
                    <a:pt x="6415087" y="50673"/>
                  </a:lnTo>
                  <a:lnTo>
                    <a:pt x="6451841" y="34975"/>
                  </a:lnTo>
                  <a:lnTo>
                    <a:pt x="6451841" y="49212"/>
                  </a:lnTo>
                  <a:lnTo>
                    <a:pt x="6458013" y="55283"/>
                  </a:lnTo>
                  <a:lnTo>
                    <a:pt x="6473304" y="55283"/>
                  </a:lnTo>
                  <a:lnTo>
                    <a:pt x="6479489" y="49212"/>
                  </a:lnTo>
                  <a:lnTo>
                    <a:pt x="6479489" y="34975"/>
                  </a:lnTo>
                  <a:lnTo>
                    <a:pt x="6516243" y="50673"/>
                  </a:lnTo>
                  <a:lnTo>
                    <a:pt x="6516243" y="20802"/>
                  </a:lnTo>
                  <a:lnTo>
                    <a:pt x="6471107" y="1562"/>
                  </a:lnTo>
                  <a:lnTo>
                    <a:pt x="6467653" y="0"/>
                  </a:lnTo>
                  <a:lnTo>
                    <a:pt x="6463678" y="0"/>
                  </a:lnTo>
                  <a:lnTo>
                    <a:pt x="6460223" y="1562"/>
                  </a:lnTo>
                  <a:lnTo>
                    <a:pt x="6401270" y="26695"/>
                  </a:lnTo>
                  <a:lnTo>
                    <a:pt x="6342316" y="1562"/>
                  </a:lnTo>
                  <a:lnTo>
                    <a:pt x="6338862" y="0"/>
                  </a:lnTo>
                  <a:lnTo>
                    <a:pt x="6334887" y="0"/>
                  </a:lnTo>
                  <a:lnTo>
                    <a:pt x="6331420" y="1562"/>
                  </a:lnTo>
                  <a:lnTo>
                    <a:pt x="6267031" y="29006"/>
                  </a:lnTo>
                  <a:lnTo>
                    <a:pt x="6261900" y="31102"/>
                  </a:lnTo>
                  <a:lnTo>
                    <a:pt x="6258649" y="36118"/>
                  </a:lnTo>
                  <a:lnTo>
                    <a:pt x="6258649" y="287007"/>
                  </a:lnTo>
                  <a:lnTo>
                    <a:pt x="6264834" y="293179"/>
                  </a:lnTo>
                  <a:lnTo>
                    <a:pt x="6274359" y="293179"/>
                  </a:lnTo>
                  <a:lnTo>
                    <a:pt x="6276137" y="292760"/>
                  </a:lnTo>
                  <a:lnTo>
                    <a:pt x="6277915" y="292036"/>
                  </a:lnTo>
                  <a:lnTo>
                    <a:pt x="6336868" y="266903"/>
                  </a:lnTo>
                  <a:lnTo>
                    <a:pt x="6395821" y="292036"/>
                  </a:lnTo>
                  <a:lnTo>
                    <a:pt x="6399276" y="293598"/>
                  </a:lnTo>
                  <a:lnTo>
                    <a:pt x="6403251" y="293598"/>
                  </a:lnTo>
                  <a:lnTo>
                    <a:pt x="6406705" y="292036"/>
                  </a:lnTo>
                  <a:lnTo>
                    <a:pt x="6465659" y="266903"/>
                  </a:lnTo>
                  <a:lnTo>
                    <a:pt x="6531623" y="295071"/>
                  </a:lnTo>
                  <a:lnTo>
                    <a:pt x="6539801" y="291820"/>
                  </a:lnTo>
                  <a:lnTo>
                    <a:pt x="6542722" y="284911"/>
                  </a:lnTo>
                  <a:lnTo>
                    <a:pt x="6543459" y="283133"/>
                  </a:lnTo>
                  <a:lnTo>
                    <a:pt x="6543878" y="281355"/>
                  </a:lnTo>
                  <a:lnTo>
                    <a:pt x="6543878" y="266903"/>
                  </a:lnTo>
                  <a:lnTo>
                    <a:pt x="6543878" y="258622"/>
                  </a:lnTo>
                  <a:lnTo>
                    <a:pt x="6543878" y="36118"/>
                  </a:lnTo>
                  <a:close/>
                </a:path>
                <a:path w="15889605" h="415289">
                  <a:moveTo>
                    <a:pt x="9505467" y="198843"/>
                  </a:moveTo>
                  <a:lnTo>
                    <a:pt x="9499498" y="192760"/>
                  </a:lnTo>
                  <a:lnTo>
                    <a:pt x="9452686" y="192760"/>
                  </a:lnTo>
                  <a:lnTo>
                    <a:pt x="9452686" y="125437"/>
                  </a:lnTo>
                  <a:lnTo>
                    <a:pt x="9446831" y="119265"/>
                  </a:lnTo>
                  <a:lnTo>
                    <a:pt x="9432163" y="119265"/>
                  </a:lnTo>
                  <a:lnTo>
                    <a:pt x="9426308" y="125437"/>
                  </a:lnTo>
                  <a:lnTo>
                    <a:pt x="9426308" y="192760"/>
                  </a:lnTo>
                  <a:lnTo>
                    <a:pt x="9414688" y="192760"/>
                  </a:lnTo>
                  <a:lnTo>
                    <a:pt x="9408719" y="198843"/>
                  </a:lnTo>
                  <a:lnTo>
                    <a:pt x="9408719" y="214020"/>
                  </a:lnTo>
                  <a:lnTo>
                    <a:pt x="9414688" y="220205"/>
                  </a:lnTo>
                  <a:lnTo>
                    <a:pt x="9426308" y="220205"/>
                  </a:lnTo>
                  <a:lnTo>
                    <a:pt x="9426308" y="232562"/>
                  </a:lnTo>
                  <a:lnTo>
                    <a:pt x="9432163" y="238518"/>
                  </a:lnTo>
                  <a:lnTo>
                    <a:pt x="9446831" y="238518"/>
                  </a:lnTo>
                  <a:lnTo>
                    <a:pt x="9452686" y="232562"/>
                  </a:lnTo>
                  <a:lnTo>
                    <a:pt x="9452686" y="220205"/>
                  </a:lnTo>
                  <a:lnTo>
                    <a:pt x="9499498" y="220205"/>
                  </a:lnTo>
                  <a:lnTo>
                    <a:pt x="9505467" y="214020"/>
                  </a:lnTo>
                  <a:lnTo>
                    <a:pt x="9505467" y="198843"/>
                  </a:lnTo>
                  <a:close/>
                </a:path>
                <a:path w="15889605" h="415289">
                  <a:moveTo>
                    <a:pt x="9567037" y="206375"/>
                  </a:moveTo>
                  <a:lnTo>
                    <a:pt x="9556953" y="154571"/>
                  </a:lnTo>
                  <a:lnTo>
                    <a:pt x="9539707" y="127914"/>
                  </a:lnTo>
                  <a:lnTo>
                    <a:pt x="9539707" y="192760"/>
                  </a:lnTo>
                  <a:lnTo>
                    <a:pt x="9528924" y="192760"/>
                  </a:lnTo>
                  <a:lnTo>
                    <a:pt x="9523057" y="198843"/>
                  </a:lnTo>
                  <a:lnTo>
                    <a:pt x="9523057" y="214020"/>
                  </a:lnTo>
                  <a:lnTo>
                    <a:pt x="9528924" y="220205"/>
                  </a:lnTo>
                  <a:lnTo>
                    <a:pt x="9539707" y="220205"/>
                  </a:lnTo>
                  <a:lnTo>
                    <a:pt x="9529928" y="253479"/>
                  </a:lnTo>
                  <a:lnTo>
                    <a:pt x="9510928" y="281038"/>
                  </a:lnTo>
                  <a:lnTo>
                    <a:pt x="9484563" y="300888"/>
                  </a:lnTo>
                  <a:lnTo>
                    <a:pt x="9452686" y="311086"/>
                  </a:lnTo>
                  <a:lnTo>
                    <a:pt x="9452686" y="299885"/>
                  </a:lnTo>
                  <a:lnTo>
                    <a:pt x="9446831" y="293700"/>
                  </a:lnTo>
                  <a:lnTo>
                    <a:pt x="9432163" y="293700"/>
                  </a:lnTo>
                  <a:lnTo>
                    <a:pt x="9426308" y="299885"/>
                  </a:lnTo>
                  <a:lnTo>
                    <a:pt x="9426308" y="311086"/>
                  </a:lnTo>
                  <a:lnTo>
                    <a:pt x="9394419" y="300888"/>
                  </a:lnTo>
                  <a:lnTo>
                    <a:pt x="9368028" y="281038"/>
                  </a:lnTo>
                  <a:lnTo>
                    <a:pt x="9348991" y="253479"/>
                  </a:lnTo>
                  <a:lnTo>
                    <a:pt x="9339186" y="220205"/>
                  </a:lnTo>
                  <a:lnTo>
                    <a:pt x="9350083" y="220205"/>
                  </a:lnTo>
                  <a:lnTo>
                    <a:pt x="9355836" y="214020"/>
                  </a:lnTo>
                  <a:lnTo>
                    <a:pt x="9355836" y="198843"/>
                  </a:lnTo>
                  <a:lnTo>
                    <a:pt x="9350083" y="192760"/>
                  </a:lnTo>
                  <a:lnTo>
                    <a:pt x="9339186" y="192760"/>
                  </a:lnTo>
                  <a:lnTo>
                    <a:pt x="9349753" y="157619"/>
                  </a:lnTo>
                  <a:lnTo>
                    <a:pt x="9370390" y="129336"/>
                  </a:lnTo>
                  <a:lnTo>
                    <a:pt x="9398648" y="109893"/>
                  </a:lnTo>
                  <a:lnTo>
                    <a:pt x="9432061" y="101257"/>
                  </a:lnTo>
                  <a:lnTo>
                    <a:pt x="9438767" y="100723"/>
                  </a:lnTo>
                  <a:lnTo>
                    <a:pt x="9445676" y="100939"/>
                  </a:lnTo>
                  <a:lnTo>
                    <a:pt x="9484538" y="112014"/>
                  </a:lnTo>
                  <a:lnTo>
                    <a:pt x="9529966" y="159423"/>
                  </a:lnTo>
                  <a:lnTo>
                    <a:pt x="9539707" y="192760"/>
                  </a:lnTo>
                  <a:lnTo>
                    <a:pt x="9539707" y="127914"/>
                  </a:lnTo>
                  <a:lnTo>
                    <a:pt x="9529610" y="112306"/>
                  </a:lnTo>
                  <a:lnTo>
                    <a:pt x="9513151" y="100723"/>
                  </a:lnTo>
                  <a:lnTo>
                    <a:pt x="9489097" y="83794"/>
                  </a:lnTo>
                  <a:lnTo>
                    <a:pt x="9439504" y="73291"/>
                  </a:lnTo>
                  <a:lnTo>
                    <a:pt x="9389847" y="83756"/>
                  </a:lnTo>
                  <a:lnTo>
                    <a:pt x="9349308" y="112268"/>
                  </a:lnTo>
                  <a:lnTo>
                    <a:pt x="9321978" y="154584"/>
                  </a:lnTo>
                  <a:lnTo>
                    <a:pt x="9311957" y="206375"/>
                  </a:lnTo>
                  <a:lnTo>
                    <a:pt x="9321978" y="258216"/>
                  </a:lnTo>
                  <a:lnTo>
                    <a:pt x="9349308" y="300596"/>
                  </a:lnTo>
                  <a:lnTo>
                    <a:pt x="9389847" y="329184"/>
                  </a:lnTo>
                  <a:lnTo>
                    <a:pt x="9439504" y="339674"/>
                  </a:lnTo>
                  <a:lnTo>
                    <a:pt x="9489161" y="329184"/>
                  </a:lnTo>
                  <a:lnTo>
                    <a:pt x="9514815" y="311086"/>
                  </a:lnTo>
                  <a:lnTo>
                    <a:pt x="9529686" y="300596"/>
                  </a:lnTo>
                  <a:lnTo>
                    <a:pt x="9557017" y="258216"/>
                  </a:lnTo>
                  <a:lnTo>
                    <a:pt x="9567037" y="206375"/>
                  </a:lnTo>
                  <a:close/>
                </a:path>
                <a:path w="15889605" h="415289">
                  <a:moveTo>
                    <a:pt x="12374918" y="270967"/>
                  </a:moveTo>
                  <a:lnTo>
                    <a:pt x="12365800" y="230784"/>
                  </a:lnTo>
                  <a:lnTo>
                    <a:pt x="12344337" y="194335"/>
                  </a:lnTo>
                  <a:lnTo>
                    <a:pt x="12307646" y="163626"/>
                  </a:lnTo>
                  <a:lnTo>
                    <a:pt x="12262866" y="148793"/>
                  </a:lnTo>
                  <a:lnTo>
                    <a:pt x="12255538" y="147739"/>
                  </a:lnTo>
                  <a:lnTo>
                    <a:pt x="12248947" y="153085"/>
                  </a:lnTo>
                  <a:lnTo>
                    <a:pt x="12247893" y="160616"/>
                  </a:lnTo>
                  <a:lnTo>
                    <a:pt x="12246953" y="168160"/>
                  </a:lnTo>
                  <a:lnTo>
                    <a:pt x="12251982" y="175171"/>
                  </a:lnTo>
                  <a:lnTo>
                    <a:pt x="12259310" y="176225"/>
                  </a:lnTo>
                  <a:lnTo>
                    <a:pt x="12259628" y="176225"/>
                  </a:lnTo>
                  <a:lnTo>
                    <a:pt x="12298045" y="189585"/>
                  </a:lnTo>
                  <a:lnTo>
                    <a:pt x="12327522" y="216319"/>
                  </a:lnTo>
                  <a:lnTo>
                    <a:pt x="12345226" y="252603"/>
                  </a:lnTo>
                  <a:lnTo>
                    <a:pt x="12348312" y="294652"/>
                  </a:lnTo>
                  <a:lnTo>
                    <a:pt x="12335485" y="334721"/>
                  </a:lnTo>
                  <a:lnTo>
                    <a:pt x="12309831" y="365455"/>
                  </a:lnTo>
                  <a:lnTo>
                    <a:pt x="12274982" y="383908"/>
                  </a:lnTo>
                  <a:lnTo>
                    <a:pt x="12234596" y="387108"/>
                  </a:lnTo>
                  <a:lnTo>
                    <a:pt x="12196166" y="373735"/>
                  </a:lnTo>
                  <a:lnTo>
                    <a:pt x="12166638" y="347014"/>
                  </a:lnTo>
                  <a:lnTo>
                    <a:pt x="12148896" y="310730"/>
                  </a:lnTo>
                  <a:lnTo>
                    <a:pt x="12145810" y="268681"/>
                  </a:lnTo>
                  <a:lnTo>
                    <a:pt x="12150446" y="247611"/>
                  </a:lnTo>
                  <a:lnTo>
                    <a:pt x="12158967" y="228142"/>
                  </a:lnTo>
                  <a:lnTo>
                    <a:pt x="12171070" y="210858"/>
                  </a:lnTo>
                  <a:lnTo>
                    <a:pt x="12186425" y="196329"/>
                  </a:lnTo>
                  <a:lnTo>
                    <a:pt x="12179414" y="259359"/>
                  </a:lnTo>
                  <a:lnTo>
                    <a:pt x="12184545" y="266166"/>
                  </a:lnTo>
                  <a:lnTo>
                    <a:pt x="12191873" y="267106"/>
                  </a:lnTo>
                  <a:lnTo>
                    <a:pt x="12199201" y="267944"/>
                  </a:lnTo>
                  <a:lnTo>
                    <a:pt x="12205805" y="262509"/>
                  </a:lnTo>
                  <a:lnTo>
                    <a:pt x="12213196" y="196329"/>
                  </a:lnTo>
                  <a:lnTo>
                    <a:pt x="12216689" y="164909"/>
                  </a:lnTo>
                  <a:lnTo>
                    <a:pt x="12211456" y="158102"/>
                  </a:lnTo>
                  <a:lnTo>
                    <a:pt x="12117743" y="146596"/>
                  </a:lnTo>
                  <a:lnTo>
                    <a:pt x="12111139" y="152031"/>
                  </a:lnTo>
                  <a:lnTo>
                    <a:pt x="12109475" y="167220"/>
                  </a:lnTo>
                  <a:lnTo>
                    <a:pt x="12114708" y="174129"/>
                  </a:lnTo>
                  <a:lnTo>
                    <a:pt x="12163285" y="180098"/>
                  </a:lnTo>
                  <a:lnTo>
                    <a:pt x="12136806" y="212775"/>
                  </a:lnTo>
                  <a:lnTo>
                    <a:pt x="12121960" y="251066"/>
                  </a:lnTo>
                  <a:lnTo>
                    <a:pt x="12119000" y="291846"/>
                  </a:lnTo>
                  <a:lnTo>
                    <a:pt x="12128170" y="332016"/>
                  </a:lnTo>
                  <a:lnTo>
                    <a:pt x="12149684" y="368465"/>
                  </a:lnTo>
                  <a:lnTo>
                    <a:pt x="12189879" y="401104"/>
                  </a:lnTo>
                  <a:lnTo>
                    <a:pt x="12237314" y="414667"/>
                  </a:lnTo>
                  <a:lnTo>
                    <a:pt x="12286171" y="408724"/>
                  </a:lnTo>
                  <a:lnTo>
                    <a:pt x="12323255" y="387108"/>
                  </a:lnTo>
                  <a:lnTo>
                    <a:pt x="12330621" y="382816"/>
                  </a:lnTo>
                  <a:lnTo>
                    <a:pt x="12357100" y="350088"/>
                  </a:lnTo>
                  <a:lnTo>
                    <a:pt x="12371946" y="311759"/>
                  </a:lnTo>
                  <a:lnTo>
                    <a:pt x="12374918" y="270967"/>
                  </a:lnTo>
                  <a:close/>
                </a:path>
                <a:path w="15889605" h="415289">
                  <a:moveTo>
                    <a:pt x="15889389" y="177977"/>
                  </a:moveTo>
                  <a:lnTo>
                    <a:pt x="15879801" y="137807"/>
                  </a:lnTo>
                  <a:lnTo>
                    <a:pt x="15857309" y="101358"/>
                  </a:lnTo>
                  <a:lnTo>
                    <a:pt x="15818930" y="70650"/>
                  </a:lnTo>
                  <a:lnTo>
                    <a:pt x="15771978" y="55803"/>
                  </a:lnTo>
                  <a:lnTo>
                    <a:pt x="15764332" y="54762"/>
                  </a:lnTo>
                  <a:lnTo>
                    <a:pt x="15757322" y="60096"/>
                  </a:lnTo>
                  <a:lnTo>
                    <a:pt x="15756268" y="67640"/>
                  </a:lnTo>
                  <a:lnTo>
                    <a:pt x="15755328" y="75184"/>
                  </a:lnTo>
                  <a:lnTo>
                    <a:pt x="15760662" y="82194"/>
                  </a:lnTo>
                  <a:lnTo>
                    <a:pt x="15768206" y="83235"/>
                  </a:lnTo>
                  <a:lnTo>
                    <a:pt x="15768523" y="83235"/>
                  </a:lnTo>
                  <a:lnTo>
                    <a:pt x="15808808" y="96608"/>
                  </a:lnTo>
                  <a:lnTo>
                    <a:pt x="15839707" y="123329"/>
                  </a:lnTo>
                  <a:lnTo>
                    <a:pt x="15858274" y="159613"/>
                  </a:lnTo>
                  <a:lnTo>
                    <a:pt x="15861500" y="201663"/>
                  </a:lnTo>
                  <a:lnTo>
                    <a:pt x="15848076" y="241731"/>
                  </a:lnTo>
                  <a:lnTo>
                    <a:pt x="15821203" y="272478"/>
                  </a:lnTo>
                  <a:lnTo>
                    <a:pt x="15784678" y="290931"/>
                  </a:lnTo>
                  <a:lnTo>
                    <a:pt x="15742349" y="294119"/>
                  </a:lnTo>
                  <a:lnTo>
                    <a:pt x="15702102" y="280758"/>
                  </a:lnTo>
                  <a:lnTo>
                    <a:pt x="15671203" y="254038"/>
                  </a:lnTo>
                  <a:lnTo>
                    <a:pt x="15652661" y="217754"/>
                  </a:lnTo>
                  <a:lnTo>
                    <a:pt x="15649461" y="175704"/>
                  </a:lnTo>
                  <a:lnTo>
                    <a:pt x="15654287" y="154635"/>
                  </a:lnTo>
                  <a:lnTo>
                    <a:pt x="15663177" y="135166"/>
                  </a:lnTo>
                  <a:lnTo>
                    <a:pt x="15675813" y="117881"/>
                  </a:lnTo>
                  <a:lnTo>
                    <a:pt x="15691879" y="103339"/>
                  </a:lnTo>
                  <a:lnTo>
                    <a:pt x="15685288" y="159613"/>
                  </a:lnTo>
                  <a:lnTo>
                    <a:pt x="15684538" y="166382"/>
                  </a:lnTo>
                  <a:lnTo>
                    <a:pt x="15689987" y="173189"/>
                  </a:lnTo>
                  <a:lnTo>
                    <a:pt x="15697632" y="174129"/>
                  </a:lnTo>
                  <a:lnTo>
                    <a:pt x="15705277" y="174967"/>
                  </a:lnTo>
                  <a:lnTo>
                    <a:pt x="15712186" y="169519"/>
                  </a:lnTo>
                  <a:lnTo>
                    <a:pt x="15713482" y="158076"/>
                  </a:lnTo>
                  <a:lnTo>
                    <a:pt x="15719959" y="103339"/>
                  </a:lnTo>
                  <a:lnTo>
                    <a:pt x="15722765" y="79578"/>
                  </a:lnTo>
                  <a:lnTo>
                    <a:pt x="15723604" y="71932"/>
                  </a:lnTo>
                  <a:lnTo>
                    <a:pt x="15718155" y="65125"/>
                  </a:lnTo>
                  <a:lnTo>
                    <a:pt x="15619933" y="53606"/>
                  </a:lnTo>
                  <a:lnTo>
                    <a:pt x="15613025" y="59055"/>
                  </a:lnTo>
                  <a:lnTo>
                    <a:pt x="15612186" y="66700"/>
                  </a:lnTo>
                  <a:lnTo>
                    <a:pt x="15611247" y="74231"/>
                  </a:lnTo>
                  <a:lnTo>
                    <a:pt x="15616797" y="81153"/>
                  </a:lnTo>
                  <a:lnTo>
                    <a:pt x="15667787" y="87109"/>
                  </a:lnTo>
                  <a:lnTo>
                    <a:pt x="15640012" y="119799"/>
                  </a:lnTo>
                  <a:lnTo>
                    <a:pt x="15624442" y="158076"/>
                  </a:lnTo>
                  <a:lnTo>
                    <a:pt x="15621305" y="198869"/>
                  </a:lnTo>
                  <a:lnTo>
                    <a:pt x="15630855" y="239039"/>
                  </a:lnTo>
                  <a:lnTo>
                    <a:pt x="15653347" y="275488"/>
                  </a:lnTo>
                  <a:lnTo>
                    <a:pt x="15686227" y="303098"/>
                  </a:lnTo>
                  <a:lnTo>
                    <a:pt x="15724759" y="318579"/>
                  </a:lnTo>
                  <a:lnTo>
                    <a:pt x="15765818" y="321678"/>
                  </a:lnTo>
                  <a:lnTo>
                    <a:pt x="15806255" y="312178"/>
                  </a:lnTo>
                  <a:lnTo>
                    <a:pt x="15835910" y="294119"/>
                  </a:lnTo>
                  <a:lnTo>
                    <a:pt x="15842971" y="289826"/>
                  </a:lnTo>
                  <a:lnTo>
                    <a:pt x="15870733" y="257098"/>
                  </a:lnTo>
                  <a:lnTo>
                    <a:pt x="15886291" y="218782"/>
                  </a:lnTo>
                  <a:lnTo>
                    <a:pt x="15889389" y="177977"/>
                  </a:lnTo>
                  <a:close/>
                </a:path>
              </a:pathLst>
            </a:custGeom>
            <a:solidFill>
              <a:srgbClr val="EEEFEE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2" name="object 22"/>
            <p:cNvSpPr/>
            <p:nvPr/>
          </p:nvSpPr>
          <p:spPr>
            <a:xfrm>
              <a:off x="15945054" y="4598815"/>
              <a:ext cx="2988310" cy="4630420"/>
            </a:xfrm>
            <a:custGeom>
              <a:avLst/>
              <a:gdLst/>
              <a:ahLst/>
              <a:cxnLst/>
              <a:rect l="l" t="t" r="r" b="b"/>
              <a:pathLst>
                <a:path w="2988309" h="4630420">
                  <a:moveTo>
                    <a:pt x="2987979" y="145237"/>
                  </a:moveTo>
                  <a:lnTo>
                    <a:pt x="2980575" y="99326"/>
                  </a:lnTo>
                  <a:lnTo>
                    <a:pt x="2959951" y="59461"/>
                  </a:lnTo>
                  <a:lnTo>
                    <a:pt x="2928518" y="28028"/>
                  </a:lnTo>
                  <a:lnTo>
                    <a:pt x="2888653" y="7404"/>
                  </a:lnTo>
                  <a:lnTo>
                    <a:pt x="2842742" y="0"/>
                  </a:lnTo>
                  <a:lnTo>
                    <a:pt x="145237" y="0"/>
                  </a:lnTo>
                  <a:lnTo>
                    <a:pt x="99326" y="7404"/>
                  </a:lnTo>
                  <a:lnTo>
                    <a:pt x="59461" y="28028"/>
                  </a:lnTo>
                  <a:lnTo>
                    <a:pt x="28028" y="59461"/>
                  </a:lnTo>
                  <a:lnTo>
                    <a:pt x="7404" y="99326"/>
                  </a:lnTo>
                  <a:lnTo>
                    <a:pt x="0" y="145237"/>
                  </a:lnTo>
                  <a:lnTo>
                    <a:pt x="0" y="4484992"/>
                  </a:lnTo>
                  <a:lnTo>
                    <a:pt x="7404" y="4530903"/>
                  </a:lnTo>
                  <a:lnTo>
                    <a:pt x="28028" y="4570768"/>
                  </a:lnTo>
                  <a:lnTo>
                    <a:pt x="59461" y="4602200"/>
                  </a:lnTo>
                  <a:lnTo>
                    <a:pt x="99326" y="4622825"/>
                  </a:lnTo>
                  <a:lnTo>
                    <a:pt x="145237" y="4630229"/>
                  </a:lnTo>
                  <a:lnTo>
                    <a:pt x="2842742" y="4630229"/>
                  </a:lnTo>
                  <a:lnTo>
                    <a:pt x="2888653" y="4622825"/>
                  </a:lnTo>
                  <a:lnTo>
                    <a:pt x="2928518" y="4602200"/>
                  </a:lnTo>
                  <a:lnTo>
                    <a:pt x="2959951" y="4570768"/>
                  </a:lnTo>
                  <a:lnTo>
                    <a:pt x="2980575" y="4530903"/>
                  </a:lnTo>
                  <a:lnTo>
                    <a:pt x="2987979" y="4484992"/>
                  </a:lnTo>
                  <a:lnTo>
                    <a:pt x="2987979" y="145237"/>
                  </a:lnTo>
                  <a:close/>
                </a:path>
              </a:pathLst>
            </a:custGeom>
            <a:solidFill>
              <a:srgbClr val="F1DC4A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57372" y="3272072"/>
            <a:ext cx="508610" cy="327425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6" marR="2310" indent="67290">
              <a:lnSpc>
                <a:spcPct val="100400"/>
              </a:lnSpc>
              <a:spcBef>
                <a:spcPts val="43"/>
              </a:spcBef>
            </a:pPr>
            <a:r>
              <a:rPr sz="1046" i="1" u="heavy" spc="-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САЙТ </a:t>
            </a:r>
            <a:r>
              <a:rPr sz="1046" i="1" dirty="0">
                <a:solidFill>
                  <a:srgbClr val="222321"/>
                </a:solidFill>
                <a:latin typeface="Arial"/>
                <a:cs typeface="Arial"/>
              </a:rPr>
              <a:t> </a:t>
            </a:r>
            <a:r>
              <a:rPr sz="1046" i="1" u="heavy" spc="-2" dirty="0">
                <a:solidFill>
                  <a:srgbClr val="222321"/>
                </a:solidFill>
                <a:uFill>
                  <a:solidFill>
                    <a:srgbClr val="222321"/>
                  </a:solidFill>
                </a:uFill>
                <a:latin typeface="Arial"/>
                <a:cs typeface="Arial"/>
              </a:rPr>
              <a:t>ЦНППМ</a:t>
            </a:r>
            <a:endParaRPr sz="1046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159859" y="2703872"/>
            <a:ext cx="6627420" cy="461507"/>
            <a:chOff x="2550079" y="4060400"/>
            <a:chExt cx="14571120" cy="1014674"/>
          </a:xfrm>
        </p:grpSpPr>
        <p:sp>
          <p:nvSpPr>
            <p:cNvPr id="30" name="object 30"/>
            <p:cNvSpPr/>
            <p:nvPr/>
          </p:nvSpPr>
          <p:spPr>
            <a:xfrm>
              <a:off x="2550079" y="4060400"/>
              <a:ext cx="14302105" cy="389890"/>
            </a:xfrm>
            <a:custGeom>
              <a:avLst/>
              <a:gdLst/>
              <a:ahLst/>
              <a:cxnLst/>
              <a:rect l="l" t="t" r="r" b="b"/>
              <a:pathLst>
                <a:path w="14302105" h="389889">
                  <a:moveTo>
                    <a:pt x="0" y="0"/>
                  </a:moveTo>
                  <a:lnTo>
                    <a:pt x="14301554" y="0"/>
                  </a:lnTo>
                  <a:lnTo>
                    <a:pt x="14301554" y="389516"/>
                  </a:lnTo>
                </a:path>
              </a:pathLst>
            </a:custGeom>
            <a:ln w="21360">
              <a:solidFill>
                <a:srgbClr val="7D8088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2" name="object 32"/>
            <p:cNvSpPr/>
            <p:nvPr/>
          </p:nvSpPr>
          <p:spPr>
            <a:xfrm>
              <a:off x="16466514" y="4420389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327319" y="0"/>
                  </a:moveTo>
                  <a:lnTo>
                    <a:pt x="278961" y="3550"/>
                  </a:lnTo>
                  <a:lnTo>
                    <a:pt x="232802" y="13862"/>
                  </a:lnTo>
                  <a:lnTo>
                    <a:pt x="189350" y="30429"/>
                  </a:lnTo>
                  <a:lnTo>
                    <a:pt x="149111" y="52744"/>
                  </a:lnTo>
                  <a:lnTo>
                    <a:pt x="112592" y="80301"/>
                  </a:lnTo>
                  <a:lnTo>
                    <a:pt x="80301" y="112592"/>
                  </a:lnTo>
                  <a:lnTo>
                    <a:pt x="52744" y="149111"/>
                  </a:lnTo>
                  <a:lnTo>
                    <a:pt x="30429" y="189350"/>
                  </a:lnTo>
                  <a:lnTo>
                    <a:pt x="13862" y="232802"/>
                  </a:lnTo>
                  <a:lnTo>
                    <a:pt x="3550" y="278961"/>
                  </a:lnTo>
                  <a:lnTo>
                    <a:pt x="0" y="327319"/>
                  </a:lnTo>
                  <a:lnTo>
                    <a:pt x="3550" y="375678"/>
                  </a:lnTo>
                  <a:lnTo>
                    <a:pt x="13862" y="421837"/>
                  </a:lnTo>
                  <a:lnTo>
                    <a:pt x="30429" y="465289"/>
                  </a:lnTo>
                  <a:lnTo>
                    <a:pt x="52744" y="505528"/>
                  </a:lnTo>
                  <a:lnTo>
                    <a:pt x="80301" y="542046"/>
                  </a:lnTo>
                  <a:lnTo>
                    <a:pt x="112592" y="574338"/>
                  </a:lnTo>
                  <a:lnTo>
                    <a:pt x="149111" y="601894"/>
                  </a:lnTo>
                  <a:lnTo>
                    <a:pt x="189350" y="624210"/>
                  </a:lnTo>
                  <a:lnTo>
                    <a:pt x="232802" y="640777"/>
                  </a:lnTo>
                  <a:lnTo>
                    <a:pt x="278961" y="651089"/>
                  </a:lnTo>
                  <a:lnTo>
                    <a:pt x="327319" y="654639"/>
                  </a:lnTo>
                  <a:lnTo>
                    <a:pt x="375678" y="651089"/>
                  </a:lnTo>
                  <a:lnTo>
                    <a:pt x="421837" y="640777"/>
                  </a:lnTo>
                  <a:lnTo>
                    <a:pt x="465289" y="624210"/>
                  </a:lnTo>
                  <a:lnTo>
                    <a:pt x="505528" y="601894"/>
                  </a:lnTo>
                  <a:lnTo>
                    <a:pt x="542046" y="574338"/>
                  </a:lnTo>
                  <a:lnTo>
                    <a:pt x="574338" y="542046"/>
                  </a:lnTo>
                  <a:lnTo>
                    <a:pt x="601894" y="505528"/>
                  </a:lnTo>
                  <a:lnTo>
                    <a:pt x="624210" y="465289"/>
                  </a:lnTo>
                  <a:lnTo>
                    <a:pt x="640777" y="421837"/>
                  </a:lnTo>
                  <a:lnTo>
                    <a:pt x="651089" y="375678"/>
                  </a:lnTo>
                  <a:lnTo>
                    <a:pt x="654639" y="327319"/>
                  </a:lnTo>
                  <a:lnTo>
                    <a:pt x="651089" y="278961"/>
                  </a:lnTo>
                  <a:lnTo>
                    <a:pt x="640777" y="232802"/>
                  </a:lnTo>
                  <a:lnTo>
                    <a:pt x="624210" y="189350"/>
                  </a:lnTo>
                  <a:lnTo>
                    <a:pt x="601894" y="149111"/>
                  </a:lnTo>
                  <a:lnTo>
                    <a:pt x="574338" y="112592"/>
                  </a:lnTo>
                  <a:lnTo>
                    <a:pt x="542046" y="80301"/>
                  </a:lnTo>
                  <a:lnTo>
                    <a:pt x="505528" y="52744"/>
                  </a:lnTo>
                  <a:lnTo>
                    <a:pt x="465289" y="30429"/>
                  </a:lnTo>
                  <a:lnTo>
                    <a:pt x="421837" y="13862"/>
                  </a:lnTo>
                  <a:lnTo>
                    <a:pt x="375678" y="3550"/>
                  </a:lnTo>
                  <a:lnTo>
                    <a:pt x="327319" y="0"/>
                  </a:lnTo>
                  <a:close/>
                </a:path>
              </a:pathLst>
            </a:custGeom>
            <a:solidFill>
              <a:srgbClr val="222321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3" name="object 33"/>
            <p:cNvSpPr/>
            <p:nvPr/>
          </p:nvSpPr>
          <p:spPr>
            <a:xfrm>
              <a:off x="16674361" y="4614310"/>
              <a:ext cx="266065" cy="268605"/>
            </a:xfrm>
            <a:custGeom>
              <a:avLst/>
              <a:gdLst/>
              <a:ahLst/>
              <a:cxnLst/>
              <a:rect l="l" t="t" r="r" b="b"/>
              <a:pathLst>
                <a:path w="266065" h="268604">
                  <a:moveTo>
                    <a:pt x="8271" y="0"/>
                  </a:moveTo>
                  <a:lnTo>
                    <a:pt x="1675" y="5444"/>
                  </a:lnTo>
                  <a:lnTo>
                    <a:pt x="0" y="20627"/>
                  </a:lnTo>
                  <a:lnTo>
                    <a:pt x="5235" y="27538"/>
                  </a:lnTo>
                  <a:lnTo>
                    <a:pt x="53820" y="33506"/>
                  </a:lnTo>
                  <a:lnTo>
                    <a:pt x="27334" y="66185"/>
                  </a:lnTo>
                  <a:lnTo>
                    <a:pt x="12494" y="104472"/>
                  </a:lnTo>
                  <a:lnTo>
                    <a:pt x="9536" y="145257"/>
                  </a:lnTo>
                  <a:lnTo>
                    <a:pt x="18695" y="185430"/>
                  </a:lnTo>
                  <a:lnTo>
                    <a:pt x="40208" y="221878"/>
                  </a:lnTo>
                  <a:lnTo>
                    <a:pt x="80406" y="254511"/>
                  </a:lnTo>
                  <a:lnTo>
                    <a:pt x="127849" y="268080"/>
                  </a:lnTo>
                  <a:lnTo>
                    <a:pt x="176706" y="262135"/>
                  </a:lnTo>
                  <a:lnTo>
                    <a:pt x="213782" y="240516"/>
                  </a:lnTo>
                  <a:lnTo>
                    <a:pt x="125127" y="240516"/>
                  </a:lnTo>
                  <a:lnTo>
                    <a:pt x="86692" y="227151"/>
                  </a:lnTo>
                  <a:lnTo>
                    <a:pt x="57171" y="200425"/>
                  </a:lnTo>
                  <a:lnTo>
                    <a:pt x="39429" y="164139"/>
                  </a:lnTo>
                  <a:lnTo>
                    <a:pt x="36333" y="122090"/>
                  </a:lnTo>
                  <a:lnTo>
                    <a:pt x="40973" y="101022"/>
                  </a:lnTo>
                  <a:lnTo>
                    <a:pt x="49501" y="81555"/>
                  </a:lnTo>
                  <a:lnTo>
                    <a:pt x="61601" y="64266"/>
                  </a:lnTo>
                  <a:lnTo>
                    <a:pt x="76961" y="49736"/>
                  </a:lnTo>
                  <a:lnTo>
                    <a:pt x="103727" y="49736"/>
                  </a:lnTo>
                  <a:lnTo>
                    <a:pt x="107221" y="18324"/>
                  </a:lnTo>
                  <a:lnTo>
                    <a:pt x="101986" y="11517"/>
                  </a:lnTo>
                  <a:lnTo>
                    <a:pt x="8271" y="0"/>
                  </a:lnTo>
                  <a:close/>
                </a:path>
                <a:path w="266065" h="268604">
                  <a:moveTo>
                    <a:pt x="146068" y="1151"/>
                  </a:moveTo>
                  <a:lnTo>
                    <a:pt x="139472" y="6491"/>
                  </a:lnTo>
                  <a:lnTo>
                    <a:pt x="138425" y="14030"/>
                  </a:lnTo>
                  <a:lnTo>
                    <a:pt x="137482" y="21570"/>
                  </a:lnTo>
                  <a:lnTo>
                    <a:pt x="142508" y="28585"/>
                  </a:lnTo>
                  <a:lnTo>
                    <a:pt x="149838" y="29632"/>
                  </a:lnTo>
                  <a:lnTo>
                    <a:pt x="150152" y="29632"/>
                  </a:lnTo>
                  <a:lnTo>
                    <a:pt x="188570" y="42997"/>
                  </a:lnTo>
                  <a:lnTo>
                    <a:pt x="218056" y="69723"/>
                  </a:lnTo>
                  <a:lnTo>
                    <a:pt x="235761" y="106009"/>
                  </a:lnTo>
                  <a:lnTo>
                    <a:pt x="238840" y="148058"/>
                  </a:lnTo>
                  <a:lnTo>
                    <a:pt x="226020" y="188125"/>
                  </a:lnTo>
                  <a:lnTo>
                    <a:pt x="200360" y="218867"/>
                  </a:lnTo>
                  <a:lnTo>
                    <a:pt x="165511" y="237319"/>
                  </a:lnTo>
                  <a:lnTo>
                    <a:pt x="125127" y="240516"/>
                  </a:lnTo>
                  <a:lnTo>
                    <a:pt x="213782" y="240516"/>
                  </a:lnTo>
                  <a:lnTo>
                    <a:pt x="221145" y="236223"/>
                  </a:lnTo>
                  <a:lnTo>
                    <a:pt x="247631" y="203493"/>
                  </a:lnTo>
                  <a:lnTo>
                    <a:pt x="262477" y="165175"/>
                  </a:lnTo>
                  <a:lnTo>
                    <a:pt x="265452" y="124374"/>
                  </a:lnTo>
                  <a:lnTo>
                    <a:pt x="256323" y="84195"/>
                  </a:lnTo>
                  <a:lnTo>
                    <a:pt x="234861" y="47747"/>
                  </a:lnTo>
                  <a:lnTo>
                    <a:pt x="198174" y="17041"/>
                  </a:lnTo>
                  <a:lnTo>
                    <a:pt x="153398" y="2198"/>
                  </a:lnTo>
                  <a:lnTo>
                    <a:pt x="146068" y="1151"/>
                  </a:lnTo>
                  <a:close/>
                </a:path>
                <a:path w="266065" h="268604">
                  <a:moveTo>
                    <a:pt x="103727" y="49736"/>
                  </a:moveTo>
                  <a:lnTo>
                    <a:pt x="76961" y="49736"/>
                  </a:lnTo>
                  <a:lnTo>
                    <a:pt x="69945" y="112771"/>
                  </a:lnTo>
                  <a:lnTo>
                    <a:pt x="75076" y="119577"/>
                  </a:lnTo>
                  <a:lnTo>
                    <a:pt x="82405" y="120519"/>
                  </a:lnTo>
                  <a:lnTo>
                    <a:pt x="89735" y="121357"/>
                  </a:lnTo>
                  <a:lnTo>
                    <a:pt x="96332" y="115912"/>
                  </a:lnTo>
                  <a:lnTo>
                    <a:pt x="103727" y="49736"/>
                  </a:lnTo>
                  <a:close/>
                </a:path>
              </a:pathLst>
            </a:custGeom>
            <a:solidFill>
              <a:srgbClr val="EEEFEE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15" y="3640499"/>
            <a:ext cx="926576" cy="9265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859" y="3660813"/>
            <a:ext cx="898578" cy="898578"/>
          </a:xfrm>
          <a:prstGeom prst="rect">
            <a:avLst/>
          </a:prstGeom>
        </p:spPr>
      </p:pic>
      <p:sp>
        <p:nvSpPr>
          <p:cNvPr id="31" name="object 22"/>
          <p:cNvSpPr>
            <a:spLocks noChangeArrowheads="1"/>
          </p:cNvSpPr>
          <p:nvPr/>
        </p:nvSpPr>
        <p:spPr bwMode="auto">
          <a:xfrm>
            <a:off x="8383587" y="4680"/>
            <a:ext cx="760413" cy="673100"/>
          </a:xfrm>
          <a:custGeom>
            <a:avLst/>
            <a:gdLst>
              <a:gd name="T0" fmla="*/ 757952 w 760729"/>
              <a:gd name="T1" fmla="*/ 0 h 672465"/>
              <a:gd name="T2" fmla="*/ 0 w 760729"/>
              <a:gd name="T3" fmla="*/ 0 h 672465"/>
              <a:gd name="T4" fmla="*/ 0 w 760729"/>
              <a:gd name="T5" fmla="*/ 677178 h 672465"/>
              <a:gd name="T6" fmla="*/ 757952 w 760729"/>
              <a:gd name="T7" fmla="*/ 677178 h 672465"/>
              <a:gd name="T8" fmla="*/ 757952 w 760729"/>
              <a:gd name="T9" fmla="*/ 0 h 672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729"/>
              <a:gd name="T16" fmla="*/ 0 h 672465"/>
              <a:gd name="T17" fmla="*/ 760729 w 760729"/>
              <a:gd name="T18" fmla="*/ 672465 h 6724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729" h="672465">
                <a:moveTo>
                  <a:pt x="760476" y="0"/>
                </a:moveTo>
                <a:lnTo>
                  <a:pt x="0" y="0"/>
                </a:lnTo>
                <a:lnTo>
                  <a:pt x="0" y="672084"/>
                </a:lnTo>
                <a:lnTo>
                  <a:pt x="760476" y="672084"/>
                </a:lnTo>
                <a:lnTo>
                  <a:pt x="760476" y="0"/>
                </a:lnTo>
                <a:close/>
              </a:path>
            </a:pathLst>
          </a:custGeom>
          <a:solidFill>
            <a:srgbClr val="4057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4"/>
          <p:cNvSpPr txBox="1"/>
          <p:nvPr/>
        </p:nvSpPr>
        <p:spPr>
          <a:xfrm>
            <a:off x="827584" y="1484784"/>
            <a:ext cx="4473225" cy="1907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995"/>
              </a:lnSpc>
            </a:pPr>
            <a:r>
              <a:rPr lang="en-US" sz="38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ДАВАЙТЕ ДВИГАТЬСЯ ДАЛЬШЕ</a:t>
            </a:r>
            <a:endParaRPr sz="675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72;p26"/>
          <p:cNvSpPr txBox="1"/>
          <p:nvPr/>
        </p:nvSpPr>
        <p:spPr>
          <a:xfrm>
            <a:off x="3461831" y="4555078"/>
            <a:ext cx="5224500" cy="158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Золотовицкая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Юрьевна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</a:t>
            </a:r>
            <a:endParaRPr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 ДПО РА «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ИПКиППРО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yzolotovitskaya@mail.ru</a:t>
            </a:r>
            <a:endParaRPr lang="en-US" sz="1500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89833269583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75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object 25"/>
          <p:cNvGrpSpPr>
            <a:grpSpLocks/>
          </p:cNvGrpSpPr>
          <p:nvPr/>
        </p:nvGrpSpPr>
        <p:grpSpPr bwMode="auto">
          <a:xfrm>
            <a:off x="8002192" y="0"/>
            <a:ext cx="1141809" cy="2197100"/>
            <a:chOff x="10669523" y="0"/>
            <a:chExt cx="1522730" cy="2197735"/>
          </a:xfrm>
        </p:grpSpPr>
        <p:sp>
          <p:nvSpPr>
            <p:cNvPr id="6" name="object 26"/>
            <p:cNvSpPr>
              <a:spLocks noChangeArrowheads="1"/>
            </p:cNvSpPr>
            <p:nvPr/>
          </p:nvSpPr>
          <p:spPr bwMode="auto">
            <a:xfrm>
              <a:off x="10669523" y="0"/>
              <a:ext cx="760730" cy="672465"/>
            </a:xfrm>
            <a:custGeom>
              <a:avLst/>
              <a:gdLst>
                <a:gd name="T0" fmla="*/ 760484 w 760729"/>
                <a:gd name="T1" fmla="*/ 0 h 672465"/>
                <a:gd name="T2" fmla="*/ 0 w 760729"/>
                <a:gd name="T3" fmla="*/ 0 h 672465"/>
                <a:gd name="T4" fmla="*/ 0 w 760729"/>
                <a:gd name="T5" fmla="*/ 672084 h 672465"/>
                <a:gd name="T6" fmla="*/ 760484 w 760729"/>
                <a:gd name="T7" fmla="*/ 672084 h 672465"/>
                <a:gd name="T8" fmla="*/ 760484 w 760729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729"/>
                <a:gd name="T16" fmla="*/ 0 h 672465"/>
                <a:gd name="T17" fmla="*/ 760729 w 760729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729" h="672465">
                  <a:moveTo>
                    <a:pt x="760476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0476" y="672084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405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bject 27"/>
            <p:cNvSpPr>
              <a:spLocks noChangeArrowheads="1"/>
            </p:cNvSpPr>
            <p:nvPr/>
          </p:nvSpPr>
          <p:spPr bwMode="auto">
            <a:xfrm>
              <a:off x="11426951" y="1434083"/>
              <a:ext cx="762000" cy="763905"/>
            </a:xfrm>
            <a:custGeom>
              <a:avLst/>
              <a:gdLst>
                <a:gd name="T0" fmla="*/ 762000 w 762000"/>
                <a:gd name="T1" fmla="*/ 0 h 763905"/>
                <a:gd name="T2" fmla="*/ 0 w 762000"/>
                <a:gd name="T3" fmla="*/ 0 h 763905"/>
                <a:gd name="T4" fmla="*/ 762000 w 762000"/>
                <a:gd name="T5" fmla="*/ 763524 h 763905"/>
                <a:gd name="T6" fmla="*/ 762000 w 762000"/>
                <a:gd name="T7" fmla="*/ 0 h 763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2000"/>
                <a:gd name="T13" fmla="*/ 0 h 763905"/>
                <a:gd name="T14" fmla="*/ 762000 w 762000"/>
                <a:gd name="T15" fmla="*/ 763905 h 763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2000" h="763905">
                  <a:moveTo>
                    <a:pt x="762000" y="0"/>
                  </a:moveTo>
                  <a:lnTo>
                    <a:pt x="0" y="0"/>
                  </a:lnTo>
                  <a:lnTo>
                    <a:pt x="762000" y="76352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bject 28"/>
            <p:cNvSpPr>
              <a:spLocks noChangeArrowheads="1"/>
            </p:cNvSpPr>
            <p:nvPr/>
          </p:nvSpPr>
          <p:spPr bwMode="auto">
            <a:xfrm>
              <a:off x="11426951" y="673608"/>
              <a:ext cx="762000" cy="760730"/>
            </a:xfrm>
            <a:custGeom>
              <a:avLst/>
              <a:gdLst>
                <a:gd name="T0" fmla="*/ 762000 w 762000"/>
                <a:gd name="T1" fmla="*/ 0 h 760730"/>
                <a:gd name="T2" fmla="*/ 0 w 762000"/>
                <a:gd name="T3" fmla="*/ 0 h 760730"/>
                <a:gd name="T4" fmla="*/ 0 w 762000"/>
                <a:gd name="T5" fmla="*/ 760476 h 760730"/>
                <a:gd name="T6" fmla="*/ 762000 w 762000"/>
                <a:gd name="T7" fmla="*/ 760476 h 760730"/>
                <a:gd name="T8" fmla="*/ 762000 w 762000"/>
                <a:gd name="T9" fmla="*/ 0 h 760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760730"/>
                <a:gd name="T17" fmla="*/ 762000 w 762000"/>
                <a:gd name="T18" fmla="*/ 760730 h 7607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760730">
                  <a:moveTo>
                    <a:pt x="76200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762000" y="76047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bject 29"/>
            <p:cNvSpPr>
              <a:spLocks noChangeArrowheads="1"/>
            </p:cNvSpPr>
            <p:nvPr/>
          </p:nvSpPr>
          <p:spPr bwMode="auto">
            <a:xfrm>
              <a:off x="11428475" y="1523"/>
              <a:ext cx="762000" cy="672465"/>
            </a:xfrm>
            <a:custGeom>
              <a:avLst/>
              <a:gdLst>
                <a:gd name="T0" fmla="*/ 762000 w 762000"/>
                <a:gd name="T1" fmla="*/ 0 h 672465"/>
                <a:gd name="T2" fmla="*/ 0 w 762000"/>
                <a:gd name="T3" fmla="*/ 0 h 672465"/>
                <a:gd name="T4" fmla="*/ 0 w 762000"/>
                <a:gd name="T5" fmla="*/ 672084 h 672465"/>
                <a:gd name="T6" fmla="*/ 762000 w 762000"/>
                <a:gd name="T7" fmla="*/ 672084 h 672465"/>
                <a:gd name="T8" fmla="*/ 762000 w 762000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672465"/>
                <a:gd name="T17" fmla="*/ 762000 w 762000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672465">
                  <a:moveTo>
                    <a:pt x="762000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2000" y="67208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bject 30"/>
            <p:cNvSpPr>
              <a:spLocks noChangeArrowheads="1"/>
            </p:cNvSpPr>
            <p:nvPr/>
          </p:nvSpPr>
          <p:spPr bwMode="auto">
            <a:xfrm>
              <a:off x="10866119" y="112776"/>
              <a:ext cx="361315" cy="358140"/>
            </a:xfrm>
            <a:custGeom>
              <a:avLst/>
              <a:gdLst>
                <a:gd name="T0" fmla="*/ 181228 w 361315"/>
                <a:gd name="T1" fmla="*/ 0 h 358140"/>
                <a:gd name="T2" fmla="*/ 133011 w 361315"/>
                <a:gd name="T3" fmla="*/ 6417 h 358140"/>
                <a:gd name="T4" fmla="*/ 89709 w 361315"/>
                <a:gd name="T5" fmla="*/ 24543 h 358140"/>
                <a:gd name="T6" fmla="*/ 53038 w 361315"/>
                <a:gd name="T7" fmla="*/ 52689 h 358140"/>
                <a:gd name="T8" fmla="*/ 24717 w 361315"/>
                <a:gd name="T9" fmla="*/ 89163 h 358140"/>
                <a:gd name="T10" fmla="*/ 6465 w 361315"/>
                <a:gd name="T11" fmla="*/ 132276 h 358140"/>
                <a:gd name="T12" fmla="*/ 0 w 361315"/>
                <a:gd name="T13" fmla="*/ 180340 h 358140"/>
                <a:gd name="T14" fmla="*/ 6465 w 361315"/>
                <a:gd name="T15" fmla="*/ 227332 h 358140"/>
                <a:gd name="T16" fmla="*/ 24717 w 361315"/>
                <a:gd name="T17" fmla="*/ 269729 h 358140"/>
                <a:gd name="T18" fmla="*/ 53038 w 361315"/>
                <a:gd name="T19" fmla="*/ 305768 h 358140"/>
                <a:gd name="T20" fmla="*/ 89709 w 361315"/>
                <a:gd name="T21" fmla="*/ 333690 h 358140"/>
                <a:gd name="T22" fmla="*/ 133011 w 361315"/>
                <a:gd name="T23" fmla="*/ 351734 h 358140"/>
                <a:gd name="T24" fmla="*/ 181228 w 361315"/>
                <a:gd name="T25" fmla="*/ 358139 h 358140"/>
                <a:gd name="T26" fmla="*/ 228911 w 361315"/>
                <a:gd name="T27" fmla="*/ 351734 h 358140"/>
                <a:gd name="T28" fmla="*/ 271855 w 361315"/>
                <a:gd name="T29" fmla="*/ 333690 h 358140"/>
                <a:gd name="T30" fmla="*/ 308308 w 361315"/>
                <a:gd name="T31" fmla="*/ 305768 h 358140"/>
                <a:gd name="T32" fmla="*/ 336517 w 361315"/>
                <a:gd name="T33" fmla="*/ 269729 h 358140"/>
                <a:gd name="T34" fmla="*/ 354728 w 361315"/>
                <a:gd name="T35" fmla="*/ 227332 h 358140"/>
                <a:gd name="T36" fmla="*/ 361187 w 361315"/>
                <a:gd name="T37" fmla="*/ 180340 h 358140"/>
                <a:gd name="T38" fmla="*/ 354728 w 361315"/>
                <a:gd name="T39" fmla="*/ 132276 h 358140"/>
                <a:gd name="T40" fmla="*/ 336517 w 361315"/>
                <a:gd name="T41" fmla="*/ 89163 h 358140"/>
                <a:gd name="T42" fmla="*/ 308308 w 361315"/>
                <a:gd name="T43" fmla="*/ 52689 h 358140"/>
                <a:gd name="T44" fmla="*/ 271855 w 361315"/>
                <a:gd name="T45" fmla="*/ 24543 h 358140"/>
                <a:gd name="T46" fmla="*/ 228911 w 361315"/>
                <a:gd name="T47" fmla="*/ 6417 h 358140"/>
                <a:gd name="T48" fmla="*/ 181228 w 361315"/>
                <a:gd name="T49" fmla="*/ 0 h 358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315"/>
                <a:gd name="T76" fmla="*/ 0 h 358140"/>
                <a:gd name="T77" fmla="*/ 361315 w 361315"/>
                <a:gd name="T78" fmla="*/ 358140 h 358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315" h="358140">
                  <a:moveTo>
                    <a:pt x="181228" y="0"/>
                  </a:moveTo>
                  <a:lnTo>
                    <a:pt x="133011" y="6417"/>
                  </a:lnTo>
                  <a:lnTo>
                    <a:pt x="89709" y="24543"/>
                  </a:lnTo>
                  <a:lnTo>
                    <a:pt x="53038" y="52689"/>
                  </a:lnTo>
                  <a:lnTo>
                    <a:pt x="24717" y="89163"/>
                  </a:lnTo>
                  <a:lnTo>
                    <a:pt x="6465" y="132276"/>
                  </a:lnTo>
                  <a:lnTo>
                    <a:pt x="0" y="180340"/>
                  </a:lnTo>
                  <a:lnTo>
                    <a:pt x="6465" y="227332"/>
                  </a:lnTo>
                  <a:lnTo>
                    <a:pt x="24717" y="269729"/>
                  </a:lnTo>
                  <a:lnTo>
                    <a:pt x="53038" y="305768"/>
                  </a:lnTo>
                  <a:lnTo>
                    <a:pt x="89709" y="333690"/>
                  </a:lnTo>
                  <a:lnTo>
                    <a:pt x="133011" y="351734"/>
                  </a:lnTo>
                  <a:lnTo>
                    <a:pt x="181228" y="358139"/>
                  </a:lnTo>
                  <a:lnTo>
                    <a:pt x="228911" y="351734"/>
                  </a:lnTo>
                  <a:lnTo>
                    <a:pt x="271855" y="333690"/>
                  </a:lnTo>
                  <a:lnTo>
                    <a:pt x="308308" y="305768"/>
                  </a:lnTo>
                  <a:lnTo>
                    <a:pt x="336517" y="269729"/>
                  </a:lnTo>
                  <a:lnTo>
                    <a:pt x="354728" y="227332"/>
                  </a:lnTo>
                  <a:lnTo>
                    <a:pt x="361187" y="180340"/>
                  </a:lnTo>
                  <a:lnTo>
                    <a:pt x="354728" y="132276"/>
                  </a:lnTo>
                  <a:lnTo>
                    <a:pt x="336517" y="89163"/>
                  </a:lnTo>
                  <a:lnTo>
                    <a:pt x="308308" y="52689"/>
                  </a:lnTo>
                  <a:lnTo>
                    <a:pt x="271855" y="24543"/>
                  </a:lnTo>
                  <a:lnTo>
                    <a:pt x="228911" y="6417"/>
                  </a:lnTo>
                  <a:lnTo>
                    <a:pt x="181228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bject 31"/>
            <p:cNvSpPr>
              <a:spLocks noChangeArrowheads="1"/>
            </p:cNvSpPr>
            <p:nvPr/>
          </p:nvSpPr>
          <p:spPr bwMode="auto">
            <a:xfrm>
              <a:off x="11431523" y="672083"/>
              <a:ext cx="760730" cy="763905"/>
            </a:xfrm>
            <a:custGeom>
              <a:avLst/>
              <a:gdLst>
                <a:gd name="T0" fmla="*/ 352171 w 760729"/>
                <a:gd name="T1" fmla="*/ 0 h 763905"/>
                <a:gd name="T2" fmla="*/ 0 w 760729"/>
                <a:gd name="T3" fmla="*/ 0 h 763905"/>
                <a:gd name="T4" fmla="*/ 1575 w 760729"/>
                <a:gd name="T5" fmla="*/ 54146 h 763905"/>
                <a:gd name="T6" fmla="*/ 6237 w 760729"/>
                <a:gd name="T7" fmla="*/ 102633 h 763905"/>
                <a:gd name="T8" fmla="*/ 13889 w 760729"/>
                <a:gd name="T9" fmla="*/ 150190 h 763905"/>
                <a:gd name="T10" fmla="*/ 24435 w 760729"/>
                <a:gd name="T11" fmla="*/ 196721 h 763905"/>
                <a:gd name="T12" fmla="*/ 37779 w 760729"/>
                <a:gd name="T13" fmla="*/ 242130 h 763905"/>
                <a:gd name="T14" fmla="*/ 53824 w 760729"/>
                <a:gd name="T15" fmla="*/ 286321 h 763905"/>
                <a:gd name="T16" fmla="*/ 72473 w 760729"/>
                <a:gd name="T17" fmla="*/ 329197 h 763905"/>
                <a:gd name="T18" fmla="*/ 93631 w 760729"/>
                <a:gd name="T19" fmla="*/ 370661 h 763905"/>
                <a:gd name="T20" fmla="*/ 117202 w 760729"/>
                <a:gd name="T21" fmla="*/ 410617 h 763905"/>
                <a:gd name="T22" fmla="*/ 143088 w 760729"/>
                <a:gd name="T23" fmla="*/ 448970 h 763905"/>
                <a:gd name="T24" fmla="*/ 171193 w 760729"/>
                <a:gd name="T25" fmla="*/ 485622 h 763905"/>
                <a:gd name="T26" fmla="*/ 201422 w 760729"/>
                <a:gd name="T27" fmla="*/ 520477 h 763905"/>
                <a:gd name="T28" fmla="*/ 233677 w 760729"/>
                <a:gd name="T29" fmla="*/ 553440 h 763905"/>
                <a:gd name="T30" fmla="*/ 267862 w 760729"/>
                <a:gd name="T31" fmla="*/ 584412 h 763905"/>
                <a:gd name="T32" fmla="*/ 303882 w 760729"/>
                <a:gd name="T33" fmla="*/ 613299 h 763905"/>
                <a:gd name="T34" fmla="*/ 341639 w 760729"/>
                <a:gd name="T35" fmla="*/ 640004 h 763905"/>
                <a:gd name="T36" fmla="*/ 381045 w 760729"/>
                <a:gd name="T37" fmla="*/ 664431 h 763905"/>
                <a:gd name="T38" fmla="*/ 421989 w 760729"/>
                <a:gd name="T39" fmla="*/ 686482 h 763905"/>
                <a:gd name="T40" fmla="*/ 464381 w 760729"/>
                <a:gd name="T41" fmla="*/ 706062 h 763905"/>
                <a:gd name="T42" fmla="*/ 508125 w 760729"/>
                <a:gd name="T43" fmla="*/ 723075 h 763905"/>
                <a:gd name="T44" fmla="*/ 553125 w 760729"/>
                <a:gd name="T45" fmla="*/ 737424 h 763905"/>
                <a:gd name="T46" fmla="*/ 599285 w 760729"/>
                <a:gd name="T47" fmla="*/ 749013 h 763905"/>
                <a:gd name="T48" fmla="*/ 646508 w 760729"/>
                <a:gd name="T49" fmla="*/ 757745 h 763905"/>
                <a:gd name="T50" fmla="*/ 694698 w 760729"/>
                <a:gd name="T51" fmla="*/ 763524 h 763905"/>
                <a:gd name="T52" fmla="*/ 760484 w 760729"/>
                <a:gd name="T53" fmla="*/ 763524 h 763905"/>
                <a:gd name="T54" fmla="*/ 760484 w 760729"/>
                <a:gd name="T55" fmla="*/ 412241 h 763905"/>
                <a:gd name="T56" fmla="*/ 712763 w 760729"/>
                <a:gd name="T57" fmla="*/ 409494 h 763905"/>
                <a:gd name="T58" fmla="*/ 666687 w 760729"/>
                <a:gd name="T59" fmla="*/ 401456 h 763905"/>
                <a:gd name="T60" fmla="*/ 622557 w 760729"/>
                <a:gd name="T61" fmla="*/ 388438 h 763905"/>
                <a:gd name="T62" fmla="*/ 580677 w 760729"/>
                <a:gd name="T63" fmla="*/ 370748 h 763905"/>
                <a:gd name="T64" fmla="*/ 541348 w 760729"/>
                <a:gd name="T65" fmla="*/ 348695 h 763905"/>
                <a:gd name="T66" fmla="*/ 504875 w 760729"/>
                <a:gd name="T67" fmla="*/ 322588 h 763905"/>
                <a:gd name="T68" fmla="*/ 471559 w 760729"/>
                <a:gd name="T69" fmla="*/ 292735 h 763905"/>
                <a:gd name="T70" fmla="*/ 441702 w 760729"/>
                <a:gd name="T71" fmla="*/ 259445 h 763905"/>
                <a:gd name="T72" fmla="*/ 415609 w 760729"/>
                <a:gd name="T73" fmla="*/ 223027 h 763905"/>
                <a:gd name="T74" fmla="*/ 393581 w 760729"/>
                <a:gd name="T75" fmla="*/ 183790 h 763905"/>
                <a:gd name="T76" fmla="*/ 375914 w 760729"/>
                <a:gd name="T77" fmla="*/ 142042 h 763905"/>
                <a:gd name="T78" fmla="*/ 362925 w 760729"/>
                <a:gd name="T79" fmla="*/ 98093 h 763905"/>
                <a:gd name="T80" fmla="*/ 354910 w 760729"/>
                <a:gd name="T81" fmla="*/ 52251 h 763905"/>
                <a:gd name="T82" fmla="*/ 352171 w 760729"/>
                <a:gd name="T83" fmla="*/ 4825 h 763905"/>
                <a:gd name="T84" fmla="*/ 352171 w 760729"/>
                <a:gd name="T85" fmla="*/ 0 h 7639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0729"/>
                <a:gd name="T130" fmla="*/ 0 h 763905"/>
                <a:gd name="T131" fmla="*/ 760729 w 760729"/>
                <a:gd name="T132" fmla="*/ 763905 h 7639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0729" h="763905">
                  <a:moveTo>
                    <a:pt x="352171" y="0"/>
                  </a:moveTo>
                  <a:lnTo>
                    <a:pt x="0" y="0"/>
                  </a:lnTo>
                  <a:lnTo>
                    <a:pt x="1575" y="54146"/>
                  </a:lnTo>
                  <a:lnTo>
                    <a:pt x="6237" y="102633"/>
                  </a:lnTo>
                  <a:lnTo>
                    <a:pt x="13889" y="150190"/>
                  </a:lnTo>
                  <a:lnTo>
                    <a:pt x="24435" y="196721"/>
                  </a:lnTo>
                  <a:lnTo>
                    <a:pt x="37779" y="242130"/>
                  </a:lnTo>
                  <a:lnTo>
                    <a:pt x="53824" y="286321"/>
                  </a:lnTo>
                  <a:lnTo>
                    <a:pt x="72473" y="329197"/>
                  </a:lnTo>
                  <a:lnTo>
                    <a:pt x="93631" y="370661"/>
                  </a:lnTo>
                  <a:lnTo>
                    <a:pt x="117202" y="410617"/>
                  </a:lnTo>
                  <a:lnTo>
                    <a:pt x="143088" y="448970"/>
                  </a:lnTo>
                  <a:lnTo>
                    <a:pt x="171193" y="485622"/>
                  </a:lnTo>
                  <a:lnTo>
                    <a:pt x="201422" y="520477"/>
                  </a:lnTo>
                  <a:lnTo>
                    <a:pt x="233677" y="553440"/>
                  </a:lnTo>
                  <a:lnTo>
                    <a:pt x="267862" y="584412"/>
                  </a:lnTo>
                  <a:lnTo>
                    <a:pt x="303882" y="613299"/>
                  </a:lnTo>
                  <a:lnTo>
                    <a:pt x="341639" y="640004"/>
                  </a:lnTo>
                  <a:lnTo>
                    <a:pt x="381037" y="664431"/>
                  </a:lnTo>
                  <a:lnTo>
                    <a:pt x="421981" y="686482"/>
                  </a:lnTo>
                  <a:lnTo>
                    <a:pt x="464373" y="706062"/>
                  </a:lnTo>
                  <a:lnTo>
                    <a:pt x="508117" y="723075"/>
                  </a:lnTo>
                  <a:lnTo>
                    <a:pt x="553117" y="737424"/>
                  </a:lnTo>
                  <a:lnTo>
                    <a:pt x="599277" y="749013"/>
                  </a:lnTo>
                  <a:lnTo>
                    <a:pt x="646500" y="757745"/>
                  </a:lnTo>
                  <a:lnTo>
                    <a:pt x="694690" y="763524"/>
                  </a:lnTo>
                  <a:lnTo>
                    <a:pt x="760476" y="763524"/>
                  </a:lnTo>
                  <a:lnTo>
                    <a:pt x="760476" y="412241"/>
                  </a:lnTo>
                  <a:lnTo>
                    <a:pt x="712755" y="409494"/>
                  </a:lnTo>
                  <a:lnTo>
                    <a:pt x="666679" y="401456"/>
                  </a:lnTo>
                  <a:lnTo>
                    <a:pt x="622549" y="388438"/>
                  </a:lnTo>
                  <a:lnTo>
                    <a:pt x="580669" y="370748"/>
                  </a:lnTo>
                  <a:lnTo>
                    <a:pt x="541340" y="348695"/>
                  </a:lnTo>
                  <a:lnTo>
                    <a:pt x="504867" y="322588"/>
                  </a:lnTo>
                  <a:lnTo>
                    <a:pt x="471551" y="292735"/>
                  </a:lnTo>
                  <a:lnTo>
                    <a:pt x="441694" y="259445"/>
                  </a:lnTo>
                  <a:lnTo>
                    <a:pt x="415601" y="223027"/>
                  </a:lnTo>
                  <a:lnTo>
                    <a:pt x="393573" y="183790"/>
                  </a:lnTo>
                  <a:lnTo>
                    <a:pt x="375914" y="142042"/>
                  </a:lnTo>
                  <a:lnTo>
                    <a:pt x="362925" y="98093"/>
                  </a:lnTo>
                  <a:lnTo>
                    <a:pt x="354910" y="52251"/>
                  </a:lnTo>
                  <a:lnTo>
                    <a:pt x="352171" y="4825"/>
                  </a:lnTo>
                  <a:lnTo>
                    <a:pt x="352171" y="0"/>
                  </a:lnTo>
                  <a:close/>
                </a:path>
              </a:pathLst>
            </a:custGeom>
            <a:solidFill>
              <a:srgbClr val="8B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5"/>
          <p:cNvGrpSpPr>
            <a:grpSpLocks/>
          </p:cNvGrpSpPr>
          <p:nvPr/>
        </p:nvGrpSpPr>
        <p:grpSpPr bwMode="auto">
          <a:xfrm>
            <a:off x="8002192" y="0"/>
            <a:ext cx="1141809" cy="2197100"/>
            <a:chOff x="10669523" y="0"/>
            <a:chExt cx="1522730" cy="2197735"/>
          </a:xfrm>
        </p:grpSpPr>
        <p:sp>
          <p:nvSpPr>
            <p:cNvPr id="9" name="object 26"/>
            <p:cNvSpPr>
              <a:spLocks noChangeArrowheads="1"/>
            </p:cNvSpPr>
            <p:nvPr/>
          </p:nvSpPr>
          <p:spPr bwMode="auto">
            <a:xfrm>
              <a:off x="10669523" y="0"/>
              <a:ext cx="760730" cy="672465"/>
            </a:xfrm>
            <a:custGeom>
              <a:avLst/>
              <a:gdLst>
                <a:gd name="T0" fmla="*/ 760484 w 760729"/>
                <a:gd name="T1" fmla="*/ 0 h 672465"/>
                <a:gd name="T2" fmla="*/ 0 w 760729"/>
                <a:gd name="T3" fmla="*/ 0 h 672465"/>
                <a:gd name="T4" fmla="*/ 0 w 760729"/>
                <a:gd name="T5" fmla="*/ 672084 h 672465"/>
                <a:gd name="T6" fmla="*/ 760484 w 760729"/>
                <a:gd name="T7" fmla="*/ 672084 h 672465"/>
                <a:gd name="T8" fmla="*/ 760484 w 760729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729"/>
                <a:gd name="T16" fmla="*/ 0 h 672465"/>
                <a:gd name="T17" fmla="*/ 760729 w 760729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729" h="672465">
                  <a:moveTo>
                    <a:pt x="760476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0476" y="672084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405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bject 27"/>
            <p:cNvSpPr>
              <a:spLocks noChangeArrowheads="1"/>
            </p:cNvSpPr>
            <p:nvPr/>
          </p:nvSpPr>
          <p:spPr bwMode="auto">
            <a:xfrm>
              <a:off x="11426951" y="1434083"/>
              <a:ext cx="762000" cy="763905"/>
            </a:xfrm>
            <a:custGeom>
              <a:avLst/>
              <a:gdLst>
                <a:gd name="T0" fmla="*/ 762000 w 762000"/>
                <a:gd name="T1" fmla="*/ 0 h 763905"/>
                <a:gd name="T2" fmla="*/ 0 w 762000"/>
                <a:gd name="T3" fmla="*/ 0 h 763905"/>
                <a:gd name="T4" fmla="*/ 762000 w 762000"/>
                <a:gd name="T5" fmla="*/ 763524 h 763905"/>
                <a:gd name="T6" fmla="*/ 762000 w 762000"/>
                <a:gd name="T7" fmla="*/ 0 h 763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2000"/>
                <a:gd name="T13" fmla="*/ 0 h 763905"/>
                <a:gd name="T14" fmla="*/ 762000 w 762000"/>
                <a:gd name="T15" fmla="*/ 763905 h 763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2000" h="763905">
                  <a:moveTo>
                    <a:pt x="762000" y="0"/>
                  </a:moveTo>
                  <a:lnTo>
                    <a:pt x="0" y="0"/>
                  </a:lnTo>
                  <a:lnTo>
                    <a:pt x="762000" y="76352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bject 28"/>
            <p:cNvSpPr>
              <a:spLocks noChangeArrowheads="1"/>
            </p:cNvSpPr>
            <p:nvPr/>
          </p:nvSpPr>
          <p:spPr bwMode="auto">
            <a:xfrm>
              <a:off x="11426951" y="673608"/>
              <a:ext cx="762000" cy="760730"/>
            </a:xfrm>
            <a:custGeom>
              <a:avLst/>
              <a:gdLst>
                <a:gd name="T0" fmla="*/ 762000 w 762000"/>
                <a:gd name="T1" fmla="*/ 0 h 760730"/>
                <a:gd name="T2" fmla="*/ 0 w 762000"/>
                <a:gd name="T3" fmla="*/ 0 h 760730"/>
                <a:gd name="T4" fmla="*/ 0 w 762000"/>
                <a:gd name="T5" fmla="*/ 760476 h 760730"/>
                <a:gd name="T6" fmla="*/ 762000 w 762000"/>
                <a:gd name="T7" fmla="*/ 760476 h 760730"/>
                <a:gd name="T8" fmla="*/ 762000 w 762000"/>
                <a:gd name="T9" fmla="*/ 0 h 760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760730"/>
                <a:gd name="T17" fmla="*/ 762000 w 762000"/>
                <a:gd name="T18" fmla="*/ 760730 h 7607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760730">
                  <a:moveTo>
                    <a:pt x="76200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762000" y="76047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bject 29"/>
            <p:cNvSpPr>
              <a:spLocks noChangeArrowheads="1"/>
            </p:cNvSpPr>
            <p:nvPr/>
          </p:nvSpPr>
          <p:spPr bwMode="auto">
            <a:xfrm>
              <a:off x="11428475" y="1523"/>
              <a:ext cx="762000" cy="672465"/>
            </a:xfrm>
            <a:custGeom>
              <a:avLst/>
              <a:gdLst>
                <a:gd name="T0" fmla="*/ 762000 w 762000"/>
                <a:gd name="T1" fmla="*/ 0 h 672465"/>
                <a:gd name="T2" fmla="*/ 0 w 762000"/>
                <a:gd name="T3" fmla="*/ 0 h 672465"/>
                <a:gd name="T4" fmla="*/ 0 w 762000"/>
                <a:gd name="T5" fmla="*/ 672084 h 672465"/>
                <a:gd name="T6" fmla="*/ 762000 w 762000"/>
                <a:gd name="T7" fmla="*/ 672084 h 672465"/>
                <a:gd name="T8" fmla="*/ 762000 w 762000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672465"/>
                <a:gd name="T17" fmla="*/ 762000 w 762000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672465">
                  <a:moveTo>
                    <a:pt x="762000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2000" y="67208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bject 30"/>
            <p:cNvSpPr>
              <a:spLocks noChangeArrowheads="1"/>
            </p:cNvSpPr>
            <p:nvPr/>
          </p:nvSpPr>
          <p:spPr bwMode="auto">
            <a:xfrm>
              <a:off x="10866119" y="112776"/>
              <a:ext cx="361315" cy="358140"/>
            </a:xfrm>
            <a:custGeom>
              <a:avLst/>
              <a:gdLst>
                <a:gd name="T0" fmla="*/ 181228 w 361315"/>
                <a:gd name="T1" fmla="*/ 0 h 358140"/>
                <a:gd name="T2" fmla="*/ 133011 w 361315"/>
                <a:gd name="T3" fmla="*/ 6417 h 358140"/>
                <a:gd name="T4" fmla="*/ 89709 w 361315"/>
                <a:gd name="T5" fmla="*/ 24543 h 358140"/>
                <a:gd name="T6" fmla="*/ 53038 w 361315"/>
                <a:gd name="T7" fmla="*/ 52689 h 358140"/>
                <a:gd name="T8" fmla="*/ 24717 w 361315"/>
                <a:gd name="T9" fmla="*/ 89163 h 358140"/>
                <a:gd name="T10" fmla="*/ 6465 w 361315"/>
                <a:gd name="T11" fmla="*/ 132276 h 358140"/>
                <a:gd name="T12" fmla="*/ 0 w 361315"/>
                <a:gd name="T13" fmla="*/ 180340 h 358140"/>
                <a:gd name="T14" fmla="*/ 6465 w 361315"/>
                <a:gd name="T15" fmla="*/ 227332 h 358140"/>
                <a:gd name="T16" fmla="*/ 24717 w 361315"/>
                <a:gd name="T17" fmla="*/ 269729 h 358140"/>
                <a:gd name="T18" fmla="*/ 53038 w 361315"/>
                <a:gd name="T19" fmla="*/ 305768 h 358140"/>
                <a:gd name="T20" fmla="*/ 89709 w 361315"/>
                <a:gd name="T21" fmla="*/ 333690 h 358140"/>
                <a:gd name="T22" fmla="*/ 133011 w 361315"/>
                <a:gd name="T23" fmla="*/ 351734 h 358140"/>
                <a:gd name="T24" fmla="*/ 181228 w 361315"/>
                <a:gd name="T25" fmla="*/ 358139 h 358140"/>
                <a:gd name="T26" fmla="*/ 228911 w 361315"/>
                <a:gd name="T27" fmla="*/ 351734 h 358140"/>
                <a:gd name="T28" fmla="*/ 271855 w 361315"/>
                <a:gd name="T29" fmla="*/ 333690 h 358140"/>
                <a:gd name="T30" fmla="*/ 308308 w 361315"/>
                <a:gd name="T31" fmla="*/ 305768 h 358140"/>
                <a:gd name="T32" fmla="*/ 336517 w 361315"/>
                <a:gd name="T33" fmla="*/ 269729 h 358140"/>
                <a:gd name="T34" fmla="*/ 354728 w 361315"/>
                <a:gd name="T35" fmla="*/ 227332 h 358140"/>
                <a:gd name="T36" fmla="*/ 361187 w 361315"/>
                <a:gd name="T37" fmla="*/ 180340 h 358140"/>
                <a:gd name="T38" fmla="*/ 354728 w 361315"/>
                <a:gd name="T39" fmla="*/ 132276 h 358140"/>
                <a:gd name="T40" fmla="*/ 336517 w 361315"/>
                <a:gd name="T41" fmla="*/ 89163 h 358140"/>
                <a:gd name="T42" fmla="*/ 308308 w 361315"/>
                <a:gd name="T43" fmla="*/ 52689 h 358140"/>
                <a:gd name="T44" fmla="*/ 271855 w 361315"/>
                <a:gd name="T45" fmla="*/ 24543 h 358140"/>
                <a:gd name="T46" fmla="*/ 228911 w 361315"/>
                <a:gd name="T47" fmla="*/ 6417 h 358140"/>
                <a:gd name="T48" fmla="*/ 181228 w 361315"/>
                <a:gd name="T49" fmla="*/ 0 h 358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315"/>
                <a:gd name="T76" fmla="*/ 0 h 358140"/>
                <a:gd name="T77" fmla="*/ 361315 w 361315"/>
                <a:gd name="T78" fmla="*/ 358140 h 358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315" h="358140">
                  <a:moveTo>
                    <a:pt x="181228" y="0"/>
                  </a:moveTo>
                  <a:lnTo>
                    <a:pt x="133011" y="6417"/>
                  </a:lnTo>
                  <a:lnTo>
                    <a:pt x="89709" y="24543"/>
                  </a:lnTo>
                  <a:lnTo>
                    <a:pt x="53038" y="52689"/>
                  </a:lnTo>
                  <a:lnTo>
                    <a:pt x="24717" y="89163"/>
                  </a:lnTo>
                  <a:lnTo>
                    <a:pt x="6465" y="132276"/>
                  </a:lnTo>
                  <a:lnTo>
                    <a:pt x="0" y="180340"/>
                  </a:lnTo>
                  <a:lnTo>
                    <a:pt x="6465" y="227332"/>
                  </a:lnTo>
                  <a:lnTo>
                    <a:pt x="24717" y="269729"/>
                  </a:lnTo>
                  <a:lnTo>
                    <a:pt x="53038" y="305768"/>
                  </a:lnTo>
                  <a:lnTo>
                    <a:pt x="89709" y="333690"/>
                  </a:lnTo>
                  <a:lnTo>
                    <a:pt x="133011" y="351734"/>
                  </a:lnTo>
                  <a:lnTo>
                    <a:pt x="181228" y="358139"/>
                  </a:lnTo>
                  <a:lnTo>
                    <a:pt x="228911" y="351734"/>
                  </a:lnTo>
                  <a:lnTo>
                    <a:pt x="271855" y="333690"/>
                  </a:lnTo>
                  <a:lnTo>
                    <a:pt x="308308" y="305768"/>
                  </a:lnTo>
                  <a:lnTo>
                    <a:pt x="336517" y="269729"/>
                  </a:lnTo>
                  <a:lnTo>
                    <a:pt x="354728" y="227332"/>
                  </a:lnTo>
                  <a:lnTo>
                    <a:pt x="361187" y="180340"/>
                  </a:lnTo>
                  <a:lnTo>
                    <a:pt x="354728" y="132276"/>
                  </a:lnTo>
                  <a:lnTo>
                    <a:pt x="336517" y="89163"/>
                  </a:lnTo>
                  <a:lnTo>
                    <a:pt x="308308" y="52689"/>
                  </a:lnTo>
                  <a:lnTo>
                    <a:pt x="271855" y="24543"/>
                  </a:lnTo>
                  <a:lnTo>
                    <a:pt x="228911" y="6417"/>
                  </a:lnTo>
                  <a:lnTo>
                    <a:pt x="181228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bject 31"/>
            <p:cNvSpPr>
              <a:spLocks noChangeArrowheads="1"/>
            </p:cNvSpPr>
            <p:nvPr/>
          </p:nvSpPr>
          <p:spPr bwMode="auto">
            <a:xfrm>
              <a:off x="11431523" y="672083"/>
              <a:ext cx="760730" cy="763905"/>
            </a:xfrm>
            <a:custGeom>
              <a:avLst/>
              <a:gdLst>
                <a:gd name="T0" fmla="*/ 352171 w 760729"/>
                <a:gd name="T1" fmla="*/ 0 h 763905"/>
                <a:gd name="T2" fmla="*/ 0 w 760729"/>
                <a:gd name="T3" fmla="*/ 0 h 763905"/>
                <a:gd name="T4" fmla="*/ 1575 w 760729"/>
                <a:gd name="T5" fmla="*/ 54146 h 763905"/>
                <a:gd name="T6" fmla="*/ 6237 w 760729"/>
                <a:gd name="T7" fmla="*/ 102633 h 763905"/>
                <a:gd name="T8" fmla="*/ 13889 w 760729"/>
                <a:gd name="T9" fmla="*/ 150190 h 763905"/>
                <a:gd name="T10" fmla="*/ 24435 w 760729"/>
                <a:gd name="T11" fmla="*/ 196721 h 763905"/>
                <a:gd name="T12" fmla="*/ 37779 w 760729"/>
                <a:gd name="T13" fmla="*/ 242130 h 763905"/>
                <a:gd name="T14" fmla="*/ 53824 w 760729"/>
                <a:gd name="T15" fmla="*/ 286321 h 763905"/>
                <a:gd name="T16" fmla="*/ 72473 w 760729"/>
                <a:gd name="T17" fmla="*/ 329197 h 763905"/>
                <a:gd name="T18" fmla="*/ 93631 w 760729"/>
                <a:gd name="T19" fmla="*/ 370661 h 763905"/>
                <a:gd name="T20" fmla="*/ 117202 w 760729"/>
                <a:gd name="T21" fmla="*/ 410617 h 763905"/>
                <a:gd name="T22" fmla="*/ 143088 w 760729"/>
                <a:gd name="T23" fmla="*/ 448970 h 763905"/>
                <a:gd name="T24" fmla="*/ 171193 w 760729"/>
                <a:gd name="T25" fmla="*/ 485622 h 763905"/>
                <a:gd name="T26" fmla="*/ 201422 w 760729"/>
                <a:gd name="T27" fmla="*/ 520477 h 763905"/>
                <a:gd name="T28" fmla="*/ 233677 w 760729"/>
                <a:gd name="T29" fmla="*/ 553440 h 763905"/>
                <a:gd name="T30" fmla="*/ 267862 w 760729"/>
                <a:gd name="T31" fmla="*/ 584412 h 763905"/>
                <a:gd name="T32" fmla="*/ 303882 w 760729"/>
                <a:gd name="T33" fmla="*/ 613299 h 763905"/>
                <a:gd name="T34" fmla="*/ 341639 w 760729"/>
                <a:gd name="T35" fmla="*/ 640004 h 763905"/>
                <a:gd name="T36" fmla="*/ 381045 w 760729"/>
                <a:gd name="T37" fmla="*/ 664431 h 763905"/>
                <a:gd name="T38" fmla="*/ 421989 w 760729"/>
                <a:gd name="T39" fmla="*/ 686482 h 763905"/>
                <a:gd name="T40" fmla="*/ 464381 w 760729"/>
                <a:gd name="T41" fmla="*/ 706062 h 763905"/>
                <a:gd name="T42" fmla="*/ 508125 w 760729"/>
                <a:gd name="T43" fmla="*/ 723075 h 763905"/>
                <a:gd name="T44" fmla="*/ 553125 w 760729"/>
                <a:gd name="T45" fmla="*/ 737424 h 763905"/>
                <a:gd name="T46" fmla="*/ 599285 w 760729"/>
                <a:gd name="T47" fmla="*/ 749013 h 763905"/>
                <a:gd name="T48" fmla="*/ 646508 w 760729"/>
                <a:gd name="T49" fmla="*/ 757745 h 763905"/>
                <a:gd name="T50" fmla="*/ 694698 w 760729"/>
                <a:gd name="T51" fmla="*/ 763524 h 763905"/>
                <a:gd name="T52" fmla="*/ 760484 w 760729"/>
                <a:gd name="T53" fmla="*/ 763524 h 763905"/>
                <a:gd name="T54" fmla="*/ 760484 w 760729"/>
                <a:gd name="T55" fmla="*/ 412241 h 763905"/>
                <a:gd name="T56" fmla="*/ 712763 w 760729"/>
                <a:gd name="T57" fmla="*/ 409494 h 763905"/>
                <a:gd name="T58" fmla="*/ 666687 w 760729"/>
                <a:gd name="T59" fmla="*/ 401456 h 763905"/>
                <a:gd name="T60" fmla="*/ 622557 w 760729"/>
                <a:gd name="T61" fmla="*/ 388438 h 763905"/>
                <a:gd name="T62" fmla="*/ 580677 w 760729"/>
                <a:gd name="T63" fmla="*/ 370748 h 763905"/>
                <a:gd name="T64" fmla="*/ 541348 w 760729"/>
                <a:gd name="T65" fmla="*/ 348695 h 763905"/>
                <a:gd name="T66" fmla="*/ 504875 w 760729"/>
                <a:gd name="T67" fmla="*/ 322588 h 763905"/>
                <a:gd name="T68" fmla="*/ 471559 w 760729"/>
                <a:gd name="T69" fmla="*/ 292735 h 763905"/>
                <a:gd name="T70" fmla="*/ 441702 w 760729"/>
                <a:gd name="T71" fmla="*/ 259445 h 763905"/>
                <a:gd name="T72" fmla="*/ 415609 w 760729"/>
                <a:gd name="T73" fmla="*/ 223027 h 763905"/>
                <a:gd name="T74" fmla="*/ 393581 w 760729"/>
                <a:gd name="T75" fmla="*/ 183790 h 763905"/>
                <a:gd name="T76" fmla="*/ 375914 w 760729"/>
                <a:gd name="T77" fmla="*/ 142042 h 763905"/>
                <a:gd name="T78" fmla="*/ 362925 w 760729"/>
                <a:gd name="T79" fmla="*/ 98093 h 763905"/>
                <a:gd name="T80" fmla="*/ 354910 w 760729"/>
                <a:gd name="T81" fmla="*/ 52251 h 763905"/>
                <a:gd name="T82" fmla="*/ 352171 w 760729"/>
                <a:gd name="T83" fmla="*/ 4825 h 763905"/>
                <a:gd name="T84" fmla="*/ 352171 w 760729"/>
                <a:gd name="T85" fmla="*/ 0 h 7639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0729"/>
                <a:gd name="T130" fmla="*/ 0 h 763905"/>
                <a:gd name="T131" fmla="*/ 760729 w 760729"/>
                <a:gd name="T132" fmla="*/ 763905 h 7639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0729" h="763905">
                  <a:moveTo>
                    <a:pt x="352171" y="0"/>
                  </a:moveTo>
                  <a:lnTo>
                    <a:pt x="0" y="0"/>
                  </a:lnTo>
                  <a:lnTo>
                    <a:pt x="1575" y="54146"/>
                  </a:lnTo>
                  <a:lnTo>
                    <a:pt x="6237" y="102633"/>
                  </a:lnTo>
                  <a:lnTo>
                    <a:pt x="13889" y="150190"/>
                  </a:lnTo>
                  <a:lnTo>
                    <a:pt x="24435" y="196721"/>
                  </a:lnTo>
                  <a:lnTo>
                    <a:pt x="37779" y="242130"/>
                  </a:lnTo>
                  <a:lnTo>
                    <a:pt x="53824" y="286321"/>
                  </a:lnTo>
                  <a:lnTo>
                    <a:pt x="72473" y="329197"/>
                  </a:lnTo>
                  <a:lnTo>
                    <a:pt x="93631" y="370661"/>
                  </a:lnTo>
                  <a:lnTo>
                    <a:pt x="117202" y="410617"/>
                  </a:lnTo>
                  <a:lnTo>
                    <a:pt x="143088" y="448970"/>
                  </a:lnTo>
                  <a:lnTo>
                    <a:pt x="171193" y="485622"/>
                  </a:lnTo>
                  <a:lnTo>
                    <a:pt x="201422" y="520477"/>
                  </a:lnTo>
                  <a:lnTo>
                    <a:pt x="233677" y="553440"/>
                  </a:lnTo>
                  <a:lnTo>
                    <a:pt x="267862" y="584412"/>
                  </a:lnTo>
                  <a:lnTo>
                    <a:pt x="303882" y="613299"/>
                  </a:lnTo>
                  <a:lnTo>
                    <a:pt x="341639" y="640004"/>
                  </a:lnTo>
                  <a:lnTo>
                    <a:pt x="381037" y="664431"/>
                  </a:lnTo>
                  <a:lnTo>
                    <a:pt x="421981" y="686482"/>
                  </a:lnTo>
                  <a:lnTo>
                    <a:pt x="464373" y="706062"/>
                  </a:lnTo>
                  <a:lnTo>
                    <a:pt x="508117" y="723075"/>
                  </a:lnTo>
                  <a:lnTo>
                    <a:pt x="553117" y="737424"/>
                  </a:lnTo>
                  <a:lnTo>
                    <a:pt x="599277" y="749013"/>
                  </a:lnTo>
                  <a:lnTo>
                    <a:pt x="646500" y="757745"/>
                  </a:lnTo>
                  <a:lnTo>
                    <a:pt x="694690" y="763524"/>
                  </a:lnTo>
                  <a:lnTo>
                    <a:pt x="760476" y="763524"/>
                  </a:lnTo>
                  <a:lnTo>
                    <a:pt x="760476" y="412241"/>
                  </a:lnTo>
                  <a:lnTo>
                    <a:pt x="712755" y="409494"/>
                  </a:lnTo>
                  <a:lnTo>
                    <a:pt x="666679" y="401456"/>
                  </a:lnTo>
                  <a:lnTo>
                    <a:pt x="622549" y="388438"/>
                  </a:lnTo>
                  <a:lnTo>
                    <a:pt x="580669" y="370748"/>
                  </a:lnTo>
                  <a:lnTo>
                    <a:pt x="541340" y="348695"/>
                  </a:lnTo>
                  <a:lnTo>
                    <a:pt x="504867" y="322588"/>
                  </a:lnTo>
                  <a:lnTo>
                    <a:pt x="471551" y="292735"/>
                  </a:lnTo>
                  <a:lnTo>
                    <a:pt x="441694" y="259445"/>
                  </a:lnTo>
                  <a:lnTo>
                    <a:pt x="415601" y="223027"/>
                  </a:lnTo>
                  <a:lnTo>
                    <a:pt x="393573" y="183790"/>
                  </a:lnTo>
                  <a:lnTo>
                    <a:pt x="375914" y="142042"/>
                  </a:lnTo>
                  <a:lnTo>
                    <a:pt x="362925" y="98093"/>
                  </a:lnTo>
                  <a:lnTo>
                    <a:pt x="354910" y="52251"/>
                  </a:lnTo>
                  <a:lnTo>
                    <a:pt x="352171" y="4825"/>
                  </a:lnTo>
                  <a:lnTo>
                    <a:pt x="352171" y="0"/>
                  </a:lnTo>
                  <a:close/>
                </a:path>
              </a:pathLst>
            </a:custGeom>
            <a:solidFill>
              <a:srgbClr val="8B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416" t="10742" r="34813" b="7777"/>
          <a:stretch/>
        </p:blipFill>
        <p:spPr>
          <a:xfrm>
            <a:off x="163112" y="1243519"/>
            <a:ext cx="2911292" cy="4482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bject 9"/>
          <p:cNvSpPr txBox="1"/>
          <p:nvPr/>
        </p:nvSpPr>
        <p:spPr>
          <a:xfrm>
            <a:off x="2195736" y="274680"/>
            <a:ext cx="5961218" cy="511730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 algn="ctr">
              <a:spcBef>
                <a:spcPts val="61"/>
              </a:spcBef>
            </a:pPr>
            <a:r>
              <a:rPr lang="ru-RU" sz="1637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НОРМАТИВНО-ПРАВОВАЯ ОСНОВА РЕАЛИЗАЦИИ МЕРОПРИЯТИЙ ПО ПОДДЕРЖКЕ ШКОЛ В </a:t>
            </a:r>
            <a:r>
              <a:rPr lang="ru-RU" sz="1637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2022 </a:t>
            </a:r>
            <a:r>
              <a:rPr lang="ru-RU" sz="1637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0" name="object 9"/>
          <p:cNvSpPr txBox="1"/>
          <p:nvPr/>
        </p:nvSpPr>
        <p:spPr>
          <a:xfrm>
            <a:off x="3128238" y="3408553"/>
            <a:ext cx="2876634" cy="104123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 algn="ctr">
              <a:spcBef>
                <a:spcPts val="61"/>
              </a:spcBef>
            </a:pPr>
            <a:r>
              <a:rPr lang="ru-RU" sz="163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школа</a:t>
            </a:r>
            <a:endParaRPr lang="ru-RU" sz="163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76" algn="ctr">
              <a:spcBef>
                <a:spcPts val="61"/>
              </a:spcBef>
            </a:pPr>
            <a:r>
              <a:rPr lang="ru-RU" sz="163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проект</a:t>
            </a:r>
          </a:p>
          <a:p>
            <a:pPr marL="5776" algn="ctr">
              <a:spcBef>
                <a:spcPts val="61"/>
              </a:spcBef>
            </a:pPr>
            <a:r>
              <a:rPr lang="ru-RU" sz="163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«Адресная методическая помощь «500+»</a:t>
            </a:r>
            <a:endParaRPr sz="163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9399" y="2058527"/>
            <a:ext cx="2295885" cy="6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 algn="ctr">
              <a:spcBef>
                <a:spcPts val="61"/>
              </a:spcBef>
            </a:pPr>
            <a:r>
              <a:rPr lang="ru-RU" sz="163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школ</a:t>
            </a:r>
          </a:p>
          <a:p>
            <a:pPr marL="5776" algn="ctr">
              <a:spcBef>
                <a:spcPts val="61"/>
              </a:spcBef>
            </a:pPr>
            <a:r>
              <a:rPr lang="ru-RU" sz="163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163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3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717428" y="2770493"/>
            <a:ext cx="16982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826848" y="4607380"/>
            <a:ext cx="16982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554" t="14445" r="24584" b="10000"/>
          <a:stretch/>
        </p:blipFill>
        <p:spPr>
          <a:xfrm>
            <a:off x="5841619" y="1954451"/>
            <a:ext cx="3302381" cy="3060288"/>
          </a:xfrm>
          <a:prstGeom prst="rect">
            <a:avLst/>
          </a:prstGeom>
        </p:spPr>
      </p:pic>
      <p:sp>
        <p:nvSpPr>
          <p:cNvPr id="9" name="object 22"/>
          <p:cNvSpPr>
            <a:spLocks noChangeArrowheads="1"/>
          </p:cNvSpPr>
          <p:nvPr/>
        </p:nvSpPr>
        <p:spPr bwMode="auto">
          <a:xfrm>
            <a:off x="8383587" y="6182780"/>
            <a:ext cx="760413" cy="673100"/>
          </a:xfrm>
          <a:custGeom>
            <a:avLst/>
            <a:gdLst>
              <a:gd name="T0" fmla="*/ 757952 w 760729"/>
              <a:gd name="T1" fmla="*/ 0 h 672465"/>
              <a:gd name="T2" fmla="*/ 0 w 760729"/>
              <a:gd name="T3" fmla="*/ 0 h 672465"/>
              <a:gd name="T4" fmla="*/ 0 w 760729"/>
              <a:gd name="T5" fmla="*/ 677178 h 672465"/>
              <a:gd name="T6" fmla="*/ 757952 w 760729"/>
              <a:gd name="T7" fmla="*/ 677178 h 672465"/>
              <a:gd name="T8" fmla="*/ 757952 w 760729"/>
              <a:gd name="T9" fmla="*/ 0 h 672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729"/>
              <a:gd name="T16" fmla="*/ 0 h 672465"/>
              <a:gd name="T17" fmla="*/ 760729 w 760729"/>
              <a:gd name="T18" fmla="*/ 672465 h 6724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729" h="672465">
                <a:moveTo>
                  <a:pt x="760476" y="0"/>
                </a:moveTo>
                <a:lnTo>
                  <a:pt x="0" y="0"/>
                </a:lnTo>
                <a:lnTo>
                  <a:pt x="0" y="672084"/>
                </a:lnTo>
                <a:lnTo>
                  <a:pt x="760476" y="672084"/>
                </a:lnTo>
                <a:lnTo>
                  <a:pt x="760476" y="0"/>
                </a:lnTo>
                <a:close/>
              </a:path>
            </a:pathLst>
          </a:custGeom>
          <a:solidFill>
            <a:srgbClr val="4057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2">
            <a:extLst>
              <a:ext uri="{FF2B5EF4-FFF2-40B4-BE49-F238E27FC236}">
                <a16:creationId xmlns:a16="http://schemas.microsoft.com/office/drawing/2014/main" xmlns="" id="{A28E4C53-04DD-408D-A1C2-2CF8DFD62E36}"/>
              </a:ext>
            </a:extLst>
          </p:cNvPr>
          <p:cNvSpPr/>
          <p:nvPr/>
        </p:nvSpPr>
        <p:spPr>
          <a:xfrm>
            <a:off x="3071956" y="277764"/>
            <a:ext cx="4032448" cy="440314"/>
          </a:xfrm>
          <a:prstGeom prst="roundRect">
            <a:avLst/>
          </a:prstGeom>
          <a:noFill/>
          <a:ln w="50800" cap="flat" cmpd="sng" algn="ctr">
            <a:noFill/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lvl="0">
              <a:spcBef>
                <a:spcPts val="600"/>
              </a:spcBef>
            </a:pPr>
            <a:r>
              <a:rPr lang="ru-RU" sz="1637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21 ШНОР в «ПРОЕКТЕ 500+»</a:t>
            </a:r>
          </a:p>
        </p:txBody>
      </p:sp>
      <p:sp>
        <p:nvSpPr>
          <p:cNvPr id="21" name="Скругленный прямоугольник 27">
            <a:extLst>
              <a:ext uri="{FF2B5EF4-FFF2-40B4-BE49-F238E27FC236}">
                <a16:creationId xmlns:a16="http://schemas.microsoft.com/office/drawing/2014/main" xmlns="" id="{71D8B4EB-6562-4AE7-9676-7874D1FC4363}"/>
              </a:ext>
            </a:extLst>
          </p:cNvPr>
          <p:cNvSpPr/>
          <p:nvPr/>
        </p:nvSpPr>
        <p:spPr>
          <a:xfrm>
            <a:off x="639535" y="5743432"/>
            <a:ext cx="3834822" cy="418089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МКОУ «</a:t>
            </a:r>
            <a:r>
              <a:rPr lang="ru-RU" sz="1200" b="1" dirty="0" err="1"/>
              <a:t>Кокоринская</a:t>
            </a:r>
            <a:r>
              <a:rPr lang="ru-RU" sz="1200" b="1" dirty="0"/>
              <a:t> средняя общеобразовательная школа</a:t>
            </a:r>
            <a:r>
              <a:rPr lang="ru-RU" sz="1200" b="1" dirty="0">
                <a:effectLst/>
              </a:rPr>
              <a:t>»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7">
            <a:extLst>
              <a:ext uri="{FF2B5EF4-FFF2-40B4-BE49-F238E27FC236}">
                <a16:creationId xmlns:a16="http://schemas.microsoft.com/office/drawing/2014/main" xmlns="" id="{23D63DDC-1C95-4CF9-84AD-B72E68F55408}"/>
              </a:ext>
            </a:extLst>
          </p:cNvPr>
          <p:cNvSpPr/>
          <p:nvPr/>
        </p:nvSpPr>
        <p:spPr>
          <a:xfrm>
            <a:off x="5089127" y="5113742"/>
            <a:ext cx="3819177" cy="465187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МБОУ «</a:t>
            </a:r>
            <a:r>
              <a:rPr lang="ru-RU" sz="1200" b="1" dirty="0" err="1"/>
              <a:t>Чергинская</a:t>
            </a:r>
            <a:r>
              <a:rPr lang="ru-RU" sz="1200" b="1" dirty="0"/>
              <a:t> средняя общеобразовательная школа»</a:t>
            </a:r>
            <a:endParaRPr lang="ru-RU" sz="1200" b="1" dirty="0">
              <a:effectLst/>
            </a:endParaRPr>
          </a:p>
        </p:txBody>
      </p:sp>
      <p:sp>
        <p:nvSpPr>
          <p:cNvPr id="23" name="Скругленный прямоугольник 27">
            <a:extLst>
              <a:ext uri="{FF2B5EF4-FFF2-40B4-BE49-F238E27FC236}">
                <a16:creationId xmlns:a16="http://schemas.microsoft.com/office/drawing/2014/main" xmlns="" id="{46A77E1E-8A34-4BED-AEF2-B6AB0ACAA9E2}"/>
              </a:ext>
            </a:extLst>
          </p:cNvPr>
          <p:cNvSpPr/>
          <p:nvPr/>
        </p:nvSpPr>
        <p:spPr>
          <a:xfrm>
            <a:off x="5073177" y="2194284"/>
            <a:ext cx="3868706" cy="333863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МБОУ «Амурская средняя общеобразовательная школа</a:t>
            </a:r>
            <a:r>
              <a:rPr lang="ru-RU" sz="1200" b="1" dirty="0">
                <a:effectLst/>
              </a:rPr>
              <a:t>»</a:t>
            </a:r>
          </a:p>
        </p:txBody>
      </p:sp>
      <p:sp>
        <p:nvSpPr>
          <p:cNvPr id="24" name="Скругленный прямоугольник 27">
            <a:extLst>
              <a:ext uri="{FF2B5EF4-FFF2-40B4-BE49-F238E27FC236}">
                <a16:creationId xmlns:a16="http://schemas.microsoft.com/office/drawing/2014/main" xmlns="" id="{908F714D-5000-4A07-B35C-12F4B90DD108}"/>
              </a:ext>
            </a:extLst>
          </p:cNvPr>
          <p:cNvSpPr/>
          <p:nvPr/>
        </p:nvSpPr>
        <p:spPr>
          <a:xfrm>
            <a:off x="5064364" y="2649333"/>
            <a:ext cx="3868706" cy="304277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МБОУ «</a:t>
            </a:r>
            <a:r>
              <a:rPr lang="ru-RU" sz="1200" b="1" dirty="0" err="1"/>
              <a:t>Огневская</a:t>
            </a:r>
            <a:r>
              <a:rPr lang="ru-RU" sz="1200" b="1" dirty="0"/>
              <a:t> средняя общеобразовательная школа»</a:t>
            </a:r>
            <a:endParaRPr lang="ru-RU" sz="1200" b="1" dirty="0">
              <a:effectLst/>
            </a:endParaRPr>
          </a:p>
        </p:txBody>
      </p:sp>
      <p:sp>
        <p:nvSpPr>
          <p:cNvPr id="25" name="Скругленный прямоугольник 27">
            <a:extLst>
              <a:ext uri="{FF2B5EF4-FFF2-40B4-BE49-F238E27FC236}">
                <a16:creationId xmlns:a16="http://schemas.microsoft.com/office/drawing/2014/main" xmlns="" id="{6180C6A9-532D-481E-A7B8-AB72965F4D75}"/>
              </a:ext>
            </a:extLst>
          </p:cNvPr>
          <p:cNvSpPr/>
          <p:nvPr/>
        </p:nvSpPr>
        <p:spPr>
          <a:xfrm>
            <a:off x="5088180" y="3082124"/>
            <a:ext cx="3868706" cy="382899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МБОУ «</a:t>
            </a:r>
            <a:r>
              <a:rPr lang="ru-RU" sz="1200" b="1" dirty="0" err="1"/>
              <a:t>Балыктуюльская</a:t>
            </a:r>
            <a:r>
              <a:rPr lang="ru-RU" sz="1200" b="1" dirty="0"/>
              <a:t> средняя общеобразовательная школа»</a:t>
            </a:r>
            <a:r>
              <a:rPr lang="ru-RU" sz="1200" b="1" dirty="0">
                <a:effectLst/>
              </a:rPr>
              <a:t>»</a:t>
            </a:r>
          </a:p>
        </p:txBody>
      </p:sp>
      <p:sp>
        <p:nvSpPr>
          <p:cNvPr id="26" name="Скругленный прямоугольник 27">
            <a:extLst>
              <a:ext uri="{FF2B5EF4-FFF2-40B4-BE49-F238E27FC236}">
                <a16:creationId xmlns:a16="http://schemas.microsoft.com/office/drawing/2014/main" xmlns="" id="{28045D89-3834-49DB-BE30-FBD28696FAEB}"/>
              </a:ext>
            </a:extLst>
          </p:cNvPr>
          <p:cNvSpPr/>
          <p:nvPr/>
        </p:nvSpPr>
        <p:spPr>
          <a:xfrm>
            <a:off x="5073177" y="3606243"/>
            <a:ext cx="3868706" cy="412757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МБОУ «</a:t>
            </a:r>
            <a:r>
              <a:rPr lang="ru-RU" sz="1200" b="1" dirty="0" err="1"/>
              <a:t>Шебалинская</a:t>
            </a:r>
            <a:r>
              <a:rPr lang="ru-RU" sz="1200" b="1" dirty="0"/>
              <a:t> средняя общеобразовательная школа им. Л.В. </a:t>
            </a:r>
            <a:r>
              <a:rPr lang="ru-RU" sz="1200" b="1" dirty="0" err="1"/>
              <a:t>Ковышева</a:t>
            </a:r>
            <a:r>
              <a:rPr lang="ru-RU" sz="1200" b="1" dirty="0"/>
              <a:t>»</a:t>
            </a:r>
            <a:r>
              <a:rPr lang="ru-RU" sz="1200" b="1" dirty="0">
                <a:effectLst/>
              </a:rPr>
              <a:t>»</a:t>
            </a:r>
          </a:p>
        </p:txBody>
      </p:sp>
      <p:sp>
        <p:nvSpPr>
          <p:cNvPr id="27" name="Скругленный прямоугольник 27">
            <a:extLst>
              <a:ext uri="{FF2B5EF4-FFF2-40B4-BE49-F238E27FC236}">
                <a16:creationId xmlns:a16="http://schemas.microsoft.com/office/drawing/2014/main" xmlns="" id="{06789539-2BFB-4D62-B0EB-544B8EB7D708}"/>
              </a:ext>
            </a:extLst>
          </p:cNvPr>
          <p:cNvSpPr/>
          <p:nvPr/>
        </p:nvSpPr>
        <p:spPr>
          <a:xfrm>
            <a:off x="639533" y="1912131"/>
            <a:ext cx="3712321" cy="363922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МОУ «</a:t>
            </a:r>
            <a:r>
              <a:rPr lang="ru-RU" sz="1200" b="1" dirty="0" err="1"/>
              <a:t>Иогачская</a:t>
            </a:r>
            <a:r>
              <a:rPr lang="ru-RU" sz="1200" b="1" dirty="0"/>
              <a:t> средняя общеобразовательная школа</a:t>
            </a:r>
            <a:r>
              <a:rPr lang="ru-RU" sz="1200" b="1" dirty="0">
                <a:effectLst/>
              </a:rPr>
              <a:t>»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828F3FE7-0E3D-4BDB-8A26-775E9FC50009}"/>
              </a:ext>
            </a:extLst>
          </p:cNvPr>
          <p:cNvSpPr/>
          <p:nvPr/>
        </p:nvSpPr>
        <p:spPr>
          <a:xfrm>
            <a:off x="5088180" y="4087919"/>
            <a:ext cx="3868706" cy="483321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МБОУ </a:t>
            </a:r>
            <a:r>
              <a:rPr lang="ru-RU" sz="1200" b="1" dirty="0" err="1"/>
              <a:t>Эликманарская</a:t>
            </a:r>
            <a:r>
              <a:rPr lang="ru-RU" sz="1200" b="1" dirty="0"/>
              <a:t> средняя общеобразовательная школа»</a:t>
            </a:r>
            <a:r>
              <a:rPr lang="ru-RU" sz="1200" b="1" dirty="0">
                <a:effectLst/>
              </a:rPr>
              <a:t>»</a:t>
            </a:r>
          </a:p>
        </p:txBody>
      </p:sp>
      <p:sp>
        <p:nvSpPr>
          <p:cNvPr id="29" name="Скругленный прямоугольник 27">
            <a:extLst>
              <a:ext uri="{FF2B5EF4-FFF2-40B4-BE49-F238E27FC236}">
                <a16:creationId xmlns:a16="http://schemas.microsoft.com/office/drawing/2014/main" xmlns="" id="{6C388B01-8D3D-4794-BD1B-5FF1CE48B50A}"/>
              </a:ext>
            </a:extLst>
          </p:cNvPr>
          <p:cNvSpPr/>
          <p:nvPr/>
        </p:nvSpPr>
        <p:spPr>
          <a:xfrm>
            <a:off x="5088180" y="4685180"/>
            <a:ext cx="3868706" cy="279585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effectLst/>
              </a:rPr>
              <a:t>МБОУ «</a:t>
            </a:r>
            <a:r>
              <a:rPr lang="ru-RU" sz="1200" b="1" dirty="0" err="1">
                <a:effectLst/>
              </a:rPr>
              <a:t>Барагашская</a:t>
            </a:r>
            <a:r>
              <a:rPr lang="ru-RU" sz="1200" b="1" dirty="0">
                <a:effectLst/>
              </a:rPr>
              <a:t> средняя общеобразовательная школа»</a:t>
            </a:r>
          </a:p>
        </p:txBody>
      </p:sp>
      <p:sp>
        <p:nvSpPr>
          <p:cNvPr id="32" name="Скругленный прямоугольник 27">
            <a:extLst>
              <a:ext uri="{FF2B5EF4-FFF2-40B4-BE49-F238E27FC236}">
                <a16:creationId xmlns:a16="http://schemas.microsoft.com/office/drawing/2014/main" xmlns="" id="{23D63DDC-1C95-4CF9-84AD-B72E68F55408}"/>
              </a:ext>
            </a:extLst>
          </p:cNvPr>
          <p:cNvSpPr/>
          <p:nvPr/>
        </p:nvSpPr>
        <p:spPr>
          <a:xfrm rot="10800000" flipV="1">
            <a:off x="639533" y="2391118"/>
            <a:ext cx="3720055" cy="425462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200" b="1" dirty="0"/>
              <a:t>МБОУ «</a:t>
            </a:r>
            <a:r>
              <a:rPr lang="ru-RU" sz="1200" b="1" dirty="0" err="1"/>
              <a:t>Маминская</a:t>
            </a:r>
            <a:r>
              <a:rPr lang="ru-RU" sz="1200" b="1" dirty="0"/>
              <a:t> средняя общеобразовательная школа № 2»</a:t>
            </a:r>
            <a:endParaRPr lang="ru-RU" sz="1200" b="1" dirty="0">
              <a:effectLst/>
            </a:endParaRPr>
          </a:p>
        </p:txBody>
      </p:sp>
      <p:sp>
        <p:nvSpPr>
          <p:cNvPr id="33" name="Скругленный прямоугольник 27">
            <a:extLst>
              <a:ext uri="{FF2B5EF4-FFF2-40B4-BE49-F238E27FC236}">
                <a16:creationId xmlns:a16="http://schemas.microsoft.com/office/drawing/2014/main" xmlns="" id="{06789539-2BFB-4D62-B0EB-544B8EB7D708}"/>
              </a:ext>
            </a:extLst>
          </p:cNvPr>
          <p:cNvSpPr/>
          <p:nvPr/>
        </p:nvSpPr>
        <p:spPr>
          <a:xfrm>
            <a:off x="5088180" y="1362525"/>
            <a:ext cx="3868706" cy="332666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МБОУ «</a:t>
            </a:r>
            <a:r>
              <a:rPr lang="ru-RU" sz="1200" b="1" dirty="0" err="1"/>
              <a:t>Еловская</a:t>
            </a:r>
            <a:r>
              <a:rPr lang="ru-RU" sz="1200" b="1" dirty="0"/>
              <a:t> средняя общеобразовательная школа им. </a:t>
            </a:r>
            <a:r>
              <a:rPr lang="ru-RU" sz="1200" b="1" dirty="0" err="1"/>
              <a:t>Э.Палкина</a:t>
            </a:r>
            <a:r>
              <a:rPr lang="ru-RU" sz="1200" b="1" dirty="0">
                <a:effectLst/>
              </a:rPr>
              <a:t>»</a:t>
            </a:r>
          </a:p>
        </p:txBody>
      </p:sp>
      <p:sp>
        <p:nvSpPr>
          <p:cNvPr id="34" name="Скругленный прямоугольник 27">
            <a:extLst>
              <a:ext uri="{FF2B5EF4-FFF2-40B4-BE49-F238E27FC236}">
                <a16:creationId xmlns:a16="http://schemas.microsoft.com/office/drawing/2014/main" xmlns="" id="{06789539-2BFB-4D62-B0EB-544B8EB7D708}"/>
              </a:ext>
            </a:extLst>
          </p:cNvPr>
          <p:cNvSpPr/>
          <p:nvPr/>
        </p:nvSpPr>
        <p:spPr>
          <a:xfrm>
            <a:off x="5034422" y="874794"/>
            <a:ext cx="3928591" cy="365351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МБОУ «</a:t>
            </a:r>
            <a:r>
              <a:rPr lang="ru-RU" sz="1200" b="1" dirty="0" err="1"/>
              <a:t>Акташская</a:t>
            </a:r>
            <a:r>
              <a:rPr lang="ru-RU" sz="1200" b="1" dirty="0"/>
              <a:t> средняя общеобразовательная школа им. </a:t>
            </a:r>
            <a:r>
              <a:rPr lang="ru-RU" sz="1200" b="1" dirty="0" err="1"/>
              <a:t>С.Мохова</a:t>
            </a:r>
            <a:r>
              <a:rPr lang="ru-RU" sz="1200" b="1" dirty="0">
                <a:effectLst/>
              </a:rPr>
              <a:t>»</a:t>
            </a:r>
          </a:p>
        </p:txBody>
      </p:sp>
      <p:sp>
        <p:nvSpPr>
          <p:cNvPr id="35" name="Скругленный прямоугольник 27">
            <a:extLst>
              <a:ext uri="{FF2B5EF4-FFF2-40B4-BE49-F238E27FC236}">
                <a16:creationId xmlns:a16="http://schemas.microsoft.com/office/drawing/2014/main" xmlns="" id="{06789539-2BFB-4D62-B0EB-544B8EB7D708}"/>
              </a:ext>
            </a:extLst>
          </p:cNvPr>
          <p:cNvSpPr/>
          <p:nvPr/>
        </p:nvSpPr>
        <p:spPr>
          <a:xfrm>
            <a:off x="620986" y="840390"/>
            <a:ext cx="3720055" cy="381203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МБОУ «</a:t>
            </a:r>
            <a:r>
              <a:rPr lang="ru-RU" sz="1200" b="1" dirty="0" err="1"/>
              <a:t>Каракольская</a:t>
            </a:r>
            <a:r>
              <a:rPr lang="ru-RU" sz="1200" b="1" dirty="0"/>
              <a:t> средняя общеобразовательная школа</a:t>
            </a:r>
            <a:r>
              <a:rPr lang="ru-RU" sz="1200" b="1" dirty="0">
                <a:effectLst/>
              </a:rPr>
              <a:t>»</a:t>
            </a:r>
          </a:p>
        </p:txBody>
      </p:sp>
      <p:sp>
        <p:nvSpPr>
          <p:cNvPr id="36" name="Скругленный прямоугольник 27">
            <a:extLst>
              <a:ext uri="{FF2B5EF4-FFF2-40B4-BE49-F238E27FC236}">
                <a16:creationId xmlns:a16="http://schemas.microsoft.com/office/drawing/2014/main" xmlns="" id="{06789539-2BFB-4D62-B0EB-544B8EB7D708}"/>
              </a:ext>
            </a:extLst>
          </p:cNvPr>
          <p:cNvSpPr/>
          <p:nvPr/>
        </p:nvSpPr>
        <p:spPr>
          <a:xfrm>
            <a:off x="624854" y="5221938"/>
            <a:ext cx="3805021" cy="468785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МБОУ «Средняя общеобразовательная школа «10 г. Горно-Алтайска»</a:t>
            </a:r>
            <a:endParaRPr lang="ru-RU" sz="1200" b="1" dirty="0">
              <a:effectLst/>
            </a:endParaRPr>
          </a:p>
        </p:txBody>
      </p:sp>
      <p:sp>
        <p:nvSpPr>
          <p:cNvPr id="37" name="Скругленный прямоугольник 27">
            <a:extLst>
              <a:ext uri="{FF2B5EF4-FFF2-40B4-BE49-F238E27FC236}">
                <a16:creationId xmlns:a16="http://schemas.microsoft.com/office/drawing/2014/main" xmlns="" id="{06789539-2BFB-4D62-B0EB-544B8EB7D708}"/>
              </a:ext>
            </a:extLst>
          </p:cNvPr>
          <p:cNvSpPr/>
          <p:nvPr/>
        </p:nvSpPr>
        <p:spPr>
          <a:xfrm>
            <a:off x="5113892" y="1822627"/>
            <a:ext cx="3819177" cy="273753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МБОУ «</a:t>
            </a:r>
            <a:r>
              <a:rPr lang="ru-RU" sz="1200" b="1" dirty="0" err="1"/>
              <a:t>Челушманская</a:t>
            </a:r>
            <a:r>
              <a:rPr lang="ru-RU" sz="1200" b="1" dirty="0"/>
              <a:t> средняя общеобразовательная школа</a:t>
            </a:r>
            <a:r>
              <a:rPr lang="ru-RU" sz="1200" b="1" dirty="0">
                <a:effectLst/>
              </a:rPr>
              <a:t>»</a:t>
            </a:r>
          </a:p>
        </p:txBody>
      </p:sp>
      <p:sp>
        <p:nvSpPr>
          <p:cNvPr id="43" name="Скругленный прямоугольник 27">
            <a:extLst>
              <a:ext uri="{FF2B5EF4-FFF2-40B4-BE49-F238E27FC236}">
                <a16:creationId xmlns:a16="http://schemas.microsoft.com/office/drawing/2014/main" xmlns="" id="{06789539-2BFB-4D62-B0EB-544B8EB7D708}"/>
              </a:ext>
            </a:extLst>
          </p:cNvPr>
          <p:cNvSpPr/>
          <p:nvPr/>
        </p:nvSpPr>
        <p:spPr>
          <a:xfrm>
            <a:off x="5088180" y="5643763"/>
            <a:ext cx="3805021" cy="468785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МБОУ «</a:t>
            </a:r>
            <a:r>
              <a:rPr lang="ru-RU" sz="1200" b="1" dirty="0" err="1"/>
              <a:t>Соузгинская</a:t>
            </a:r>
            <a:r>
              <a:rPr lang="ru-RU" sz="1200" b="1" dirty="0"/>
              <a:t> средняя общеобразовательная школа»</a:t>
            </a:r>
            <a:endParaRPr lang="ru-RU" sz="1200" b="1" dirty="0">
              <a:effectLst/>
            </a:endParaRPr>
          </a:p>
        </p:txBody>
      </p:sp>
      <p:sp>
        <p:nvSpPr>
          <p:cNvPr id="44" name="Скругленный прямоугольник 27">
            <a:extLst>
              <a:ext uri="{FF2B5EF4-FFF2-40B4-BE49-F238E27FC236}">
                <a16:creationId xmlns:a16="http://schemas.microsoft.com/office/drawing/2014/main" xmlns="" id="{06789539-2BFB-4D62-B0EB-544B8EB7D708}"/>
              </a:ext>
            </a:extLst>
          </p:cNvPr>
          <p:cNvSpPr/>
          <p:nvPr/>
        </p:nvSpPr>
        <p:spPr>
          <a:xfrm>
            <a:off x="589076" y="1322064"/>
            <a:ext cx="3712321" cy="468785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МОУ «</a:t>
            </a:r>
            <a:r>
              <a:rPr lang="ru-RU" sz="1200" b="1" dirty="0" err="1"/>
              <a:t>Сейкинская</a:t>
            </a:r>
            <a:r>
              <a:rPr lang="ru-RU" sz="1200" b="1" dirty="0"/>
              <a:t> средняя общеобразовательная школа»</a:t>
            </a:r>
          </a:p>
        </p:txBody>
      </p:sp>
      <p:sp>
        <p:nvSpPr>
          <p:cNvPr id="45" name="Скругленный прямоугольник 27">
            <a:extLst>
              <a:ext uri="{FF2B5EF4-FFF2-40B4-BE49-F238E27FC236}">
                <a16:creationId xmlns:a16="http://schemas.microsoft.com/office/drawing/2014/main" xmlns="" id="{06789539-2BFB-4D62-B0EB-544B8EB7D708}"/>
              </a:ext>
            </a:extLst>
          </p:cNvPr>
          <p:cNvSpPr/>
          <p:nvPr/>
        </p:nvSpPr>
        <p:spPr>
          <a:xfrm>
            <a:off x="656167" y="4712838"/>
            <a:ext cx="3773708" cy="468785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МКОУ «</a:t>
            </a:r>
            <a:r>
              <a:rPr lang="ru-RU" sz="1200" b="1" dirty="0" err="1"/>
              <a:t>Мухор-Тархатинская</a:t>
            </a:r>
            <a:r>
              <a:rPr lang="ru-RU" sz="1200" b="1" dirty="0"/>
              <a:t> средняя общеобразовательная школа </a:t>
            </a:r>
            <a:endParaRPr lang="ru-RU" sz="1200" b="1" dirty="0">
              <a:effectLst/>
            </a:endParaRPr>
          </a:p>
        </p:txBody>
      </p:sp>
      <p:sp>
        <p:nvSpPr>
          <p:cNvPr id="46" name="Скругленный прямоугольник 27">
            <a:extLst>
              <a:ext uri="{FF2B5EF4-FFF2-40B4-BE49-F238E27FC236}">
                <a16:creationId xmlns:a16="http://schemas.microsoft.com/office/drawing/2014/main" xmlns="" id="{06789539-2BFB-4D62-B0EB-544B8EB7D708}"/>
              </a:ext>
            </a:extLst>
          </p:cNvPr>
          <p:cNvSpPr/>
          <p:nvPr/>
        </p:nvSpPr>
        <p:spPr>
          <a:xfrm>
            <a:off x="656166" y="4149718"/>
            <a:ext cx="3712321" cy="468785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МБОУ «</a:t>
            </a:r>
            <a:r>
              <a:rPr lang="ru-RU" sz="1200" b="1" dirty="0" err="1"/>
              <a:t>Купчегеньская</a:t>
            </a:r>
            <a:r>
              <a:rPr lang="ru-RU" sz="1200" b="1" dirty="0"/>
              <a:t> средняя общеобразовательная школа»</a:t>
            </a:r>
            <a:endParaRPr lang="ru-RU" sz="1200" b="1" dirty="0">
              <a:effectLst/>
            </a:endParaRPr>
          </a:p>
        </p:txBody>
      </p:sp>
      <p:sp>
        <p:nvSpPr>
          <p:cNvPr id="47" name="Скругленный прямоугольник 27">
            <a:extLst>
              <a:ext uri="{FF2B5EF4-FFF2-40B4-BE49-F238E27FC236}">
                <a16:creationId xmlns:a16="http://schemas.microsoft.com/office/drawing/2014/main" xmlns="" id="{06789539-2BFB-4D62-B0EB-544B8EB7D708}"/>
              </a:ext>
            </a:extLst>
          </p:cNvPr>
          <p:cNvSpPr/>
          <p:nvPr/>
        </p:nvSpPr>
        <p:spPr>
          <a:xfrm>
            <a:off x="663822" y="3606243"/>
            <a:ext cx="3712321" cy="468785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МОУ «</a:t>
            </a:r>
            <a:r>
              <a:rPr lang="ru-RU" sz="1200" b="1" dirty="0" err="1"/>
              <a:t>Паспаульская</a:t>
            </a:r>
            <a:r>
              <a:rPr lang="ru-RU" sz="1200" b="1" dirty="0"/>
              <a:t> средняя общеобразовательная школа»</a:t>
            </a:r>
            <a:endParaRPr lang="ru-RU" sz="1200" b="1" dirty="0">
              <a:effectLst/>
            </a:endParaRPr>
          </a:p>
        </p:txBody>
      </p:sp>
      <p:sp>
        <p:nvSpPr>
          <p:cNvPr id="48" name="Скругленный прямоугольник 27">
            <a:extLst>
              <a:ext uri="{FF2B5EF4-FFF2-40B4-BE49-F238E27FC236}">
                <a16:creationId xmlns:a16="http://schemas.microsoft.com/office/drawing/2014/main" xmlns="" id="{06789539-2BFB-4D62-B0EB-544B8EB7D708}"/>
              </a:ext>
            </a:extLst>
          </p:cNvPr>
          <p:cNvSpPr/>
          <p:nvPr/>
        </p:nvSpPr>
        <p:spPr>
          <a:xfrm>
            <a:off x="663821" y="2958510"/>
            <a:ext cx="3710791" cy="537322"/>
          </a:xfrm>
          <a:prstGeom prst="roundRect">
            <a:avLst/>
          </a:prstGeom>
          <a:noFill/>
          <a:ln w="508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МБОУ «</a:t>
            </a:r>
            <a:r>
              <a:rPr lang="ru-RU" sz="1200" b="1" dirty="0" err="1"/>
              <a:t>Теньгинская</a:t>
            </a:r>
            <a:r>
              <a:rPr lang="ru-RU" sz="1200" b="1" dirty="0"/>
              <a:t> средняя общеобразовательная школа»</a:t>
            </a:r>
            <a:endParaRPr lang="ru-RU" sz="1200" b="1" dirty="0">
              <a:effectLst/>
            </a:endParaRPr>
          </a:p>
        </p:txBody>
      </p:sp>
      <p:grpSp>
        <p:nvGrpSpPr>
          <p:cNvPr id="30" name="object 25"/>
          <p:cNvGrpSpPr>
            <a:grpSpLocks/>
          </p:cNvGrpSpPr>
          <p:nvPr/>
        </p:nvGrpSpPr>
        <p:grpSpPr bwMode="auto">
          <a:xfrm>
            <a:off x="8420839" y="-27972"/>
            <a:ext cx="723463" cy="1808385"/>
            <a:chOff x="10669523" y="0"/>
            <a:chExt cx="1522730" cy="2197735"/>
          </a:xfrm>
        </p:grpSpPr>
        <p:sp>
          <p:nvSpPr>
            <p:cNvPr id="31" name="object 26"/>
            <p:cNvSpPr>
              <a:spLocks noChangeArrowheads="1"/>
            </p:cNvSpPr>
            <p:nvPr/>
          </p:nvSpPr>
          <p:spPr bwMode="auto">
            <a:xfrm>
              <a:off x="10669523" y="0"/>
              <a:ext cx="760730" cy="672465"/>
            </a:xfrm>
            <a:custGeom>
              <a:avLst/>
              <a:gdLst>
                <a:gd name="T0" fmla="*/ 760484 w 760729"/>
                <a:gd name="T1" fmla="*/ 0 h 672465"/>
                <a:gd name="T2" fmla="*/ 0 w 760729"/>
                <a:gd name="T3" fmla="*/ 0 h 672465"/>
                <a:gd name="T4" fmla="*/ 0 w 760729"/>
                <a:gd name="T5" fmla="*/ 672084 h 672465"/>
                <a:gd name="T6" fmla="*/ 760484 w 760729"/>
                <a:gd name="T7" fmla="*/ 672084 h 672465"/>
                <a:gd name="T8" fmla="*/ 760484 w 760729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729"/>
                <a:gd name="T16" fmla="*/ 0 h 672465"/>
                <a:gd name="T17" fmla="*/ 760729 w 760729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729" h="672465">
                  <a:moveTo>
                    <a:pt x="760476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0476" y="672084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405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object 27"/>
            <p:cNvSpPr>
              <a:spLocks noChangeArrowheads="1"/>
            </p:cNvSpPr>
            <p:nvPr/>
          </p:nvSpPr>
          <p:spPr bwMode="auto">
            <a:xfrm>
              <a:off x="11426951" y="1434083"/>
              <a:ext cx="762000" cy="763905"/>
            </a:xfrm>
            <a:custGeom>
              <a:avLst/>
              <a:gdLst>
                <a:gd name="T0" fmla="*/ 762000 w 762000"/>
                <a:gd name="T1" fmla="*/ 0 h 763905"/>
                <a:gd name="T2" fmla="*/ 0 w 762000"/>
                <a:gd name="T3" fmla="*/ 0 h 763905"/>
                <a:gd name="T4" fmla="*/ 762000 w 762000"/>
                <a:gd name="T5" fmla="*/ 763524 h 763905"/>
                <a:gd name="T6" fmla="*/ 762000 w 762000"/>
                <a:gd name="T7" fmla="*/ 0 h 763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2000"/>
                <a:gd name="T13" fmla="*/ 0 h 763905"/>
                <a:gd name="T14" fmla="*/ 762000 w 762000"/>
                <a:gd name="T15" fmla="*/ 763905 h 763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2000" h="763905">
                  <a:moveTo>
                    <a:pt x="762000" y="0"/>
                  </a:moveTo>
                  <a:lnTo>
                    <a:pt x="0" y="0"/>
                  </a:lnTo>
                  <a:lnTo>
                    <a:pt x="762000" y="76352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object 28"/>
            <p:cNvSpPr>
              <a:spLocks noChangeArrowheads="1"/>
            </p:cNvSpPr>
            <p:nvPr/>
          </p:nvSpPr>
          <p:spPr bwMode="auto">
            <a:xfrm>
              <a:off x="11426951" y="673608"/>
              <a:ext cx="762000" cy="760730"/>
            </a:xfrm>
            <a:custGeom>
              <a:avLst/>
              <a:gdLst>
                <a:gd name="T0" fmla="*/ 762000 w 762000"/>
                <a:gd name="T1" fmla="*/ 0 h 760730"/>
                <a:gd name="T2" fmla="*/ 0 w 762000"/>
                <a:gd name="T3" fmla="*/ 0 h 760730"/>
                <a:gd name="T4" fmla="*/ 0 w 762000"/>
                <a:gd name="T5" fmla="*/ 760476 h 760730"/>
                <a:gd name="T6" fmla="*/ 762000 w 762000"/>
                <a:gd name="T7" fmla="*/ 760476 h 760730"/>
                <a:gd name="T8" fmla="*/ 762000 w 762000"/>
                <a:gd name="T9" fmla="*/ 0 h 760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760730"/>
                <a:gd name="T17" fmla="*/ 762000 w 762000"/>
                <a:gd name="T18" fmla="*/ 760730 h 7607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760730">
                  <a:moveTo>
                    <a:pt x="76200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762000" y="76047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object 29"/>
            <p:cNvSpPr>
              <a:spLocks noChangeArrowheads="1"/>
            </p:cNvSpPr>
            <p:nvPr/>
          </p:nvSpPr>
          <p:spPr bwMode="auto">
            <a:xfrm>
              <a:off x="11428475" y="1523"/>
              <a:ext cx="762000" cy="672465"/>
            </a:xfrm>
            <a:custGeom>
              <a:avLst/>
              <a:gdLst>
                <a:gd name="T0" fmla="*/ 762000 w 762000"/>
                <a:gd name="T1" fmla="*/ 0 h 672465"/>
                <a:gd name="T2" fmla="*/ 0 w 762000"/>
                <a:gd name="T3" fmla="*/ 0 h 672465"/>
                <a:gd name="T4" fmla="*/ 0 w 762000"/>
                <a:gd name="T5" fmla="*/ 672084 h 672465"/>
                <a:gd name="T6" fmla="*/ 762000 w 762000"/>
                <a:gd name="T7" fmla="*/ 672084 h 672465"/>
                <a:gd name="T8" fmla="*/ 762000 w 762000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672465"/>
                <a:gd name="T17" fmla="*/ 762000 w 762000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672465">
                  <a:moveTo>
                    <a:pt x="762000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2000" y="67208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object 30"/>
            <p:cNvSpPr>
              <a:spLocks noChangeArrowheads="1"/>
            </p:cNvSpPr>
            <p:nvPr/>
          </p:nvSpPr>
          <p:spPr bwMode="auto">
            <a:xfrm>
              <a:off x="10866119" y="112776"/>
              <a:ext cx="361315" cy="358140"/>
            </a:xfrm>
            <a:custGeom>
              <a:avLst/>
              <a:gdLst>
                <a:gd name="T0" fmla="*/ 181228 w 361315"/>
                <a:gd name="T1" fmla="*/ 0 h 358140"/>
                <a:gd name="T2" fmla="*/ 133011 w 361315"/>
                <a:gd name="T3" fmla="*/ 6417 h 358140"/>
                <a:gd name="T4" fmla="*/ 89709 w 361315"/>
                <a:gd name="T5" fmla="*/ 24543 h 358140"/>
                <a:gd name="T6" fmla="*/ 53038 w 361315"/>
                <a:gd name="T7" fmla="*/ 52689 h 358140"/>
                <a:gd name="T8" fmla="*/ 24717 w 361315"/>
                <a:gd name="T9" fmla="*/ 89163 h 358140"/>
                <a:gd name="T10" fmla="*/ 6465 w 361315"/>
                <a:gd name="T11" fmla="*/ 132276 h 358140"/>
                <a:gd name="T12" fmla="*/ 0 w 361315"/>
                <a:gd name="T13" fmla="*/ 180340 h 358140"/>
                <a:gd name="T14" fmla="*/ 6465 w 361315"/>
                <a:gd name="T15" fmla="*/ 227332 h 358140"/>
                <a:gd name="T16" fmla="*/ 24717 w 361315"/>
                <a:gd name="T17" fmla="*/ 269729 h 358140"/>
                <a:gd name="T18" fmla="*/ 53038 w 361315"/>
                <a:gd name="T19" fmla="*/ 305768 h 358140"/>
                <a:gd name="T20" fmla="*/ 89709 w 361315"/>
                <a:gd name="T21" fmla="*/ 333690 h 358140"/>
                <a:gd name="T22" fmla="*/ 133011 w 361315"/>
                <a:gd name="T23" fmla="*/ 351734 h 358140"/>
                <a:gd name="T24" fmla="*/ 181228 w 361315"/>
                <a:gd name="T25" fmla="*/ 358139 h 358140"/>
                <a:gd name="T26" fmla="*/ 228911 w 361315"/>
                <a:gd name="T27" fmla="*/ 351734 h 358140"/>
                <a:gd name="T28" fmla="*/ 271855 w 361315"/>
                <a:gd name="T29" fmla="*/ 333690 h 358140"/>
                <a:gd name="T30" fmla="*/ 308308 w 361315"/>
                <a:gd name="T31" fmla="*/ 305768 h 358140"/>
                <a:gd name="T32" fmla="*/ 336517 w 361315"/>
                <a:gd name="T33" fmla="*/ 269729 h 358140"/>
                <a:gd name="T34" fmla="*/ 354728 w 361315"/>
                <a:gd name="T35" fmla="*/ 227332 h 358140"/>
                <a:gd name="T36" fmla="*/ 361187 w 361315"/>
                <a:gd name="T37" fmla="*/ 180340 h 358140"/>
                <a:gd name="T38" fmla="*/ 354728 w 361315"/>
                <a:gd name="T39" fmla="*/ 132276 h 358140"/>
                <a:gd name="T40" fmla="*/ 336517 w 361315"/>
                <a:gd name="T41" fmla="*/ 89163 h 358140"/>
                <a:gd name="T42" fmla="*/ 308308 w 361315"/>
                <a:gd name="T43" fmla="*/ 52689 h 358140"/>
                <a:gd name="T44" fmla="*/ 271855 w 361315"/>
                <a:gd name="T45" fmla="*/ 24543 h 358140"/>
                <a:gd name="T46" fmla="*/ 228911 w 361315"/>
                <a:gd name="T47" fmla="*/ 6417 h 358140"/>
                <a:gd name="T48" fmla="*/ 181228 w 361315"/>
                <a:gd name="T49" fmla="*/ 0 h 358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315"/>
                <a:gd name="T76" fmla="*/ 0 h 358140"/>
                <a:gd name="T77" fmla="*/ 361315 w 361315"/>
                <a:gd name="T78" fmla="*/ 358140 h 358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315" h="358140">
                  <a:moveTo>
                    <a:pt x="181228" y="0"/>
                  </a:moveTo>
                  <a:lnTo>
                    <a:pt x="133011" y="6417"/>
                  </a:lnTo>
                  <a:lnTo>
                    <a:pt x="89709" y="24543"/>
                  </a:lnTo>
                  <a:lnTo>
                    <a:pt x="53038" y="52689"/>
                  </a:lnTo>
                  <a:lnTo>
                    <a:pt x="24717" y="89163"/>
                  </a:lnTo>
                  <a:lnTo>
                    <a:pt x="6465" y="132276"/>
                  </a:lnTo>
                  <a:lnTo>
                    <a:pt x="0" y="180340"/>
                  </a:lnTo>
                  <a:lnTo>
                    <a:pt x="6465" y="227332"/>
                  </a:lnTo>
                  <a:lnTo>
                    <a:pt x="24717" y="269729"/>
                  </a:lnTo>
                  <a:lnTo>
                    <a:pt x="53038" y="305768"/>
                  </a:lnTo>
                  <a:lnTo>
                    <a:pt x="89709" y="333690"/>
                  </a:lnTo>
                  <a:lnTo>
                    <a:pt x="133011" y="351734"/>
                  </a:lnTo>
                  <a:lnTo>
                    <a:pt x="181228" y="358139"/>
                  </a:lnTo>
                  <a:lnTo>
                    <a:pt x="228911" y="351734"/>
                  </a:lnTo>
                  <a:lnTo>
                    <a:pt x="271855" y="333690"/>
                  </a:lnTo>
                  <a:lnTo>
                    <a:pt x="308308" y="305768"/>
                  </a:lnTo>
                  <a:lnTo>
                    <a:pt x="336517" y="269729"/>
                  </a:lnTo>
                  <a:lnTo>
                    <a:pt x="354728" y="227332"/>
                  </a:lnTo>
                  <a:lnTo>
                    <a:pt x="361187" y="180340"/>
                  </a:lnTo>
                  <a:lnTo>
                    <a:pt x="354728" y="132276"/>
                  </a:lnTo>
                  <a:lnTo>
                    <a:pt x="336517" y="89163"/>
                  </a:lnTo>
                  <a:lnTo>
                    <a:pt x="308308" y="52689"/>
                  </a:lnTo>
                  <a:lnTo>
                    <a:pt x="271855" y="24543"/>
                  </a:lnTo>
                  <a:lnTo>
                    <a:pt x="228911" y="6417"/>
                  </a:lnTo>
                  <a:lnTo>
                    <a:pt x="181228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object 31"/>
            <p:cNvSpPr>
              <a:spLocks noChangeArrowheads="1"/>
            </p:cNvSpPr>
            <p:nvPr/>
          </p:nvSpPr>
          <p:spPr bwMode="auto">
            <a:xfrm>
              <a:off x="11431523" y="672083"/>
              <a:ext cx="760730" cy="763905"/>
            </a:xfrm>
            <a:custGeom>
              <a:avLst/>
              <a:gdLst>
                <a:gd name="T0" fmla="*/ 352171 w 760729"/>
                <a:gd name="T1" fmla="*/ 0 h 763905"/>
                <a:gd name="T2" fmla="*/ 0 w 760729"/>
                <a:gd name="T3" fmla="*/ 0 h 763905"/>
                <a:gd name="T4" fmla="*/ 1575 w 760729"/>
                <a:gd name="T5" fmla="*/ 54146 h 763905"/>
                <a:gd name="T6" fmla="*/ 6237 w 760729"/>
                <a:gd name="T7" fmla="*/ 102633 h 763905"/>
                <a:gd name="T8" fmla="*/ 13889 w 760729"/>
                <a:gd name="T9" fmla="*/ 150190 h 763905"/>
                <a:gd name="T10" fmla="*/ 24435 w 760729"/>
                <a:gd name="T11" fmla="*/ 196721 h 763905"/>
                <a:gd name="T12" fmla="*/ 37779 w 760729"/>
                <a:gd name="T13" fmla="*/ 242130 h 763905"/>
                <a:gd name="T14" fmla="*/ 53824 w 760729"/>
                <a:gd name="T15" fmla="*/ 286321 h 763905"/>
                <a:gd name="T16" fmla="*/ 72473 w 760729"/>
                <a:gd name="T17" fmla="*/ 329197 h 763905"/>
                <a:gd name="T18" fmla="*/ 93631 w 760729"/>
                <a:gd name="T19" fmla="*/ 370661 h 763905"/>
                <a:gd name="T20" fmla="*/ 117202 w 760729"/>
                <a:gd name="T21" fmla="*/ 410617 h 763905"/>
                <a:gd name="T22" fmla="*/ 143088 w 760729"/>
                <a:gd name="T23" fmla="*/ 448970 h 763905"/>
                <a:gd name="T24" fmla="*/ 171193 w 760729"/>
                <a:gd name="T25" fmla="*/ 485622 h 763905"/>
                <a:gd name="T26" fmla="*/ 201422 w 760729"/>
                <a:gd name="T27" fmla="*/ 520477 h 763905"/>
                <a:gd name="T28" fmla="*/ 233677 w 760729"/>
                <a:gd name="T29" fmla="*/ 553440 h 763905"/>
                <a:gd name="T30" fmla="*/ 267862 w 760729"/>
                <a:gd name="T31" fmla="*/ 584412 h 763905"/>
                <a:gd name="T32" fmla="*/ 303882 w 760729"/>
                <a:gd name="T33" fmla="*/ 613299 h 763905"/>
                <a:gd name="T34" fmla="*/ 341639 w 760729"/>
                <a:gd name="T35" fmla="*/ 640004 h 763905"/>
                <a:gd name="T36" fmla="*/ 381045 w 760729"/>
                <a:gd name="T37" fmla="*/ 664431 h 763905"/>
                <a:gd name="T38" fmla="*/ 421989 w 760729"/>
                <a:gd name="T39" fmla="*/ 686482 h 763905"/>
                <a:gd name="T40" fmla="*/ 464381 w 760729"/>
                <a:gd name="T41" fmla="*/ 706062 h 763905"/>
                <a:gd name="T42" fmla="*/ 508125 w 760729"/>
                <a:gd name="T43" fmla="*/ 723075 h 763905"/>
                <a:gd name="T44" fmla="*/ 553125 w 760729"/>
                <a:gd name="T45" fmla="*/ 737424 h 763905"/>
                <a:gd name="T46" fmla="*/ 599285 w 760729"/>
                <a:gd name="T47" fmla="*/ 749013 h 763905"/>
                <a:gd name="T48" fmla="*/ 646508 w 760729"/>
                <a:gd name="T49" fmla="*/ 757745 h 763905"/>
                <a:gd name="T50" fmla="*/ 694698 w 760729"/>
                <a:gd name="T51" fmla="*/ 763524 h 763905"/>
                <a:gd name="T52" fmla="*/ 760484 w 760729"/>
                <a:gd name="T53" fmla="*/ 763524 h 763905"/>
                <a:gd name="T54" fmla="*/ 760484 w 760729"/>
                <a:gd name="T55" fmla="*/ 412241 h 763905"/>
                <a:gd name="T56" fmla="*/ 712763 w 760729"/>
                <a:gd name="T57" fmla="*/ 409494 h 763905"/>
                <a:gd name="T58" fmla="*/ 666687 w 760729"/>
                <a:gd name="T59" fmla="*/ 401456 h 763905"/>
                <a:gd name="T60" fmla="*/ 622557 w 760729"/>
                <a:gd name="T61" fmla="*/ 388438 h 763905"/>
                <a:gd name="T62" fmla="*/ 580677 w 760729"/>
                <a:gd name="T63" fmla="*/ 370748 h 763905"/>
                <a:gd name="T64" fmla="*/ 541348 w 760729"/>
                <a:gd name="T65" fmla="*/ 348695 h 763905"/>
                <a:gd name="T66" fmla="*/ 504875 w 760729"/>
                <a:gd name="T67" fmla="*/ 322588 h 763905"/>
                <a:gd name="T68" fmla="*/ 471559 w 760729"/>
                <a:gd name="T69" fmla="*/ 292735 h 763905"/>
                <a:gd name="T70" fmla="*/ 441702 w 760729"/>
                <a:gd name="T71" fmla="*/ 259445 h 763905"/>
                <a:gd name="T72" fmla="*/ 415609 w 760729"/>
                <a:gd name="T73" fmla="*/ 223027 h 763905"/>
                <a:gd name="T74" fmla="*/ 393581 w 760729"/>
                <a:gd name="T75" fmla="*/ 183790 h 763905"/>
                <a:gd name="T76" fmla="*/ 375914 w 760729"/>
                <a:gd name="T77" fmla="*/ 142042 h 763905"/>
                <a:gd name="T78" fmla="*/ 362925 w 760729"/>
                <a:gd name="T79" fmla="*/ 98093 h 763905"/>
                <a:gd name="T80" fmla="*/ 354910 w 760729"/>
                <a:gd name="T81" fmla="*/ 52251 h 763905"/>
                <a:gd name="T82" fmla="*/ 352171 w 760729"/>
                <a:gd name="T83" fmla="*/ 4825 h 763905"/>
                <a:gd name="T84" fmla="*/ 352171 w 760729"/>
                <a:gd name="T85" fmla="*/ 0 h 7639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0729"/>
                <a:gd name="T130" fmla="*/ 0 h 763905"/>
                <a:gd name="T131" fmla="*/ 760729 w 760729"/>
                <a:gd name="T132" fmla="*/ 763905 h 7639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0729" h="763905">
                  <a:moveTo>
                    <a:pt x="352171" y="0"/>
                  </a:moveTo>
                  <a:lnTo>
                    <a:pt x="0" y="0"/>
                  </a:lnTo>
                  <a:lnTo>
                    <a:pt x="1575" y="54146"/>
                  </a:lnTo>
                  <a:lnTo>
                    <a:pt x="6237" y="102633"/>
                  </a:lnTo>
                  <a:lnTo>
                    <a:pt x="13889" y="150190"/>
                  </a:lnTo>
                  <a:lnTo>
                    <a:pt x="24435" y="196721"/>
                  </a:lnTo>
                  <a:lnTo>
                    <a:pt x="37779" y="242130"/>
                  </a:lnTo>
                  <a:lnTo>
                    <a:pt x="53824" y="286321"/>
                  </a:lnTo>
                  <a:lnTo>
                    <a:pt x="72473" y="329197"/>
                  </a:lnTo>
                  <a:lnTo>
                    <a:pt x="93631" y="370661"/>
                  </a:lnTo>
                  <a:lnTo>
                    <a:pt x="117202" y="410617"/>
                  </a:lnTo>
                  <a:lnTo>
                    <a:pt x="143088" y="448970"/>
                  </a:lnTo>
                  <a:lnTo>
                    <a:pt x="171193" y="485622"/>
                  </a:lnTo>
                  <a:lnTo>
                    <a:pt x="201422" y="520477"/>
                  </a:lnTo>
                  <a:lnTo>
                    <a:pt x="233677" y="553440"/>
                  </a:lnTo>
                  <a:lnTo>
                    <a:pt x="267862" y="584412"/>
                  </a:lnTo>
                  <a:lnTo>
                    <a:pt x="303882" y="613299"/>
                  </a:lnTo>
                  <a:lnTo>
                    <a:pt x="341639" y="640004"/>
                  </a:lnTo>
                  <a:lnTo>
                    <a:pt x="381037" y="664431"/>
                  </a:lnTo>
                  <a:lnTo>
                    <a:pt x="421981" y="686482"/>
                  </a:lnTo>
                  <a:lnTo>
                    <a:pt x="464373" y="706062"/>
                  </a:lnTo>
                  <a:lnTo>
                    <a:pt x="508117" y="723075"/>
                  </a:lnTo>
                  <a:lnTo>
                    <a:pt x="553117" y="737424"/>
                  </a:lnTo>
                  <a:lnTo>
                    <a:pt x="599277" y="749013"/>
                  </a:lnTo>
                  <a:lnTo>
                    <a:pt x="646500" y="757745"/>
                  </a:lnTo>
                  <a:lnTo>
                    <a:pt x="694690" y="763524"/>
                  </a:lnTo>
                  <a:lnTo>
                    <a:pt x="760476" y="763524"/>
                  </a:lnTo>
                  <a:lnTo>
                    <a:pt x="760476" y="412241"/>
                  </a:lnTo>
                  <a:lnTo>
                    <a:pt x="712755" y="409494"/>
                  </a:lnTo>
                  <a:lnTo>
                    <a:pt x="666679" y="401456"/>
                  </a:lnTo>
                  <a:lnTo>
                    <a:pt x="622549" y="388438"/>
                  </a:lnTo>
                  <a:lnTo>
                    <a:pt x="580669" y="370748"/>
                  </a:lnTo>
                  <a:lnTo>
                    <a:pt x="541340" y="348695"/>
                  </a:lnTo>
                  <a:lnTo>
                    <a:pt x="504867" y="322588"/>
                  </a:lnTo>
                  <a:lnTo>
                    <a:pt x="471551" y="292735"/>
                  </a:lnTo>
                  <a:lnTo>
                    <a:pt x="441694" y="259445"/>
                  </a:lnTo>
                  <a:lnTo>
                    <a:pt x="415601" y="223027"/>
                  </a:lnTo>
                  <a:lnTo>
                    <a:pt x="393573" y="183790"/>
                  </a:lnTo>
                  <a:lnTo>
                    <a:pt x="375914" y="142042"/>
                  </a:lnTo>
                  <a:lnTo>
                    <a:pt x="362925" y="98093"/>
                  </a:lnTo>
                  <a:lnTo>
                    <a:pt x="354910" y="52251"/>
                  </a:lnTo>
                  <a:lnTo>
                    <a:pt x="352171" y="4825"/>
                  </a:lnTo>
                  <a:lnTo>
                    <a:pt x="352171" y="0"/>
                  </a:lnTo>
                  <a:close/>
                </a:path>
              </a:pathLst>
            </a:custGeom>
            <a:solidFill>
              <a:srgbClr val="8B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5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760"/>
            <a:ext cx="9108504" cy="123899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37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РИСКОВЫЕ ПРОФИЛИ ОБРАЗОВАТЕЛЬНЫХ ОРГАНИЗАЦИЙ, </a:t>
            </a:r>
            <a:br>
              <a:rPr lang="ru-RU" sz="1637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37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НИЗКИЕ ОБРАЗОВАТЕЛЬНЫЕ РЕЗУЛЬТАТЫ</a:t>
            </a:r>
            <a:endParaRPr lang="ru-RU" sz="1637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1556792"/>
            <a:ext cx="4464496" cy="4239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576" y="1007648"/>
            <a:ext cx="4320481" cy="5774227"/>
          </a:xfrm>
          <a:prstGeom prst="rect">
            <a:avLst/>
          </a:prstGeom>
        </p:spPr>
      </p:pic>
      <p:grpSp>
        <p:nvGrpSpPr>
          <p:cNvPr id="5" name="object 25"/>
          <p:cNvGrpSpPr>
            <a:grpSpLocks/>
          </p:cNvGrpSpPr>
          <p:nvPr/>
        </p:nvGrpSpPr>
        <p:grpSpPr bwMode="auto">
          <a:xfrm>
            <a:off x="8287406" y="-52234"/>
            <a:ext cx="856595" cy="2195577"/>
            <a:chOff x="10669523" y="0"/>
            <a:chExt cx="1522730" cy="2197735"/>
          </a:xfrm>
        </p:grpSpPr>
        <p:sp>
          <p:nvSpPr>
            <p:cNvPr id="7" name="object 26"/>
            <p:cNvSpPr>
              <a:spLocks noChangeArrowheads="1"/>
            </p:cNvSpPr>
            <p:nvPr/>
          </p:nvSpPr>
          <p:spPr bwMode="auto">
            <a:xfrm>
              <a:off x="10669523" y="0"/>
              <a:ext cx="760730" cy="672465"/>
            </a:xfrm>
            <a:custGeom>
              <a:avLst/>
              <a:gdLst>
                <a:gd name="T0" fmla="*/ 760484 w 760729"/>
                <a:gd name="T1" fmla="*/ 0 h 672465"/>
                <a:gd name="T2" fmla="*/ 0 w 760729"/>
                <a:gd name="T3" fmla="*/ 0 h 672465"/>
                <a:gd name="T4" fmla="*/ 0 w 760729"/>
                <a:gd name="T5" fmla="*/ 672084 h 672465"/>
                <a:gd name="T6" fmla="*/ 760484 w 760729"/>
                <a:gd name="T7" fmla="*/ 672084 h 672465"/>
                <a:gd name="T8" fmla="*/ 760484 w 760729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729"/>
                <a:gd name="T16" fmla="*/ 0 h 672465"/>
                <a:gd name="T17" fmla="*/ 760729 w 760729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729" h="672465">
                  <a:moveTo>
                    <a:pt x="760476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0476" y="672084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405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bject 27"/>
            <p:cNvSpPr>
              <a:spLocks noChangeArrowheads="1"/>
            </p:cNvSpPr>
            <p:nvPr/>
          </p:nvSpPr>
          <p:spPr bwMode="auto">
            <a:xfrm>
              <a:off x="11426951" y="1434083"/>
              <a:ext cx="762000" cy="763905"/>
            </a:xfrm>
            <a:custGeom>
              <a:avLst/>
              <a:gdLst>
                <a:gd name="T0" fmla="*/ 762000 w 762000"/>
                <a:gd name="T1" fmla="*/ 0 h 763905"/>
                <a:gd name="T2" fmla="*/ 0 w 762000"/>
                <a:gd name="T3" fmla="*/ 0 h 763905"/>
                <a:gd name="T4" fmla="*/ 762000 w 762000"/>
                <a:gd name="T5" fmla="*/ 763524 h 763905"/>
                <a:gd name="T6" fmla="*/ 762000 w 762000"/>
                <a:gd name="T7" fmla="*/ 0 h 763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2000"/>
                <a:gd name="T13" fmla="*/ 0 h 763905"/>
                <a:gd name="T14" fmla="*/ 762000 w 762000"/>
                <a:gd name="T15" fmla="*/ 763905 h 763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2000" h="763905">
                  <a:moveTo>
                    <a:pt x="762000" y="0"/>
                  </a:moveTo>
                  <a:lnTo>
                    <a:pt x="0" y="0"/>
                  </a:lnTo>
                  <a:lnTo>
                    <a:pt x="762000" y="76352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bject 28"/>
            <p:cNvSpPr>
              <a:spLocks noChangeArrowheads="1"/>
            </p:cNvSpPr>
            <p:nvPr/>
          </p:nvSpPr>
          <p:spPr bwMode="auto">
            <a:xfrm>
              <a:off x="11426951" y="673608"/>
              <a:ext cx="762000" cy="760730"/>
            </a:xfrm>
            <a:custGeom>
              <a:avLst/>
              <a:gdLst>
                <a:gd name="T0" fmla="*/ 762000 w 762000"/>
                <a:gd name="T1" fmla="*/ 0 h 760730"/>
                <a:gd name="T2" fmla="*/ 0 w 762000"/>
                <a:gd name="T3" fmla="*/ 0 h 760730"/>
                <a:gd name="T4" fmla="*/ 0 w 762000"/>
                <a:gd name="T5" fmla="*/ 760476 h 760730"/>
                <a:gd name="T6" fmla="*/ 762000 w 762000"/>
                <a:gd name="T7" fmla="*/ 760476 h 760730"/>
                <a:gd name="T8" fmla="*/ 762000 w 762000"/>
                <a:gd name="T9" fmla="*/ 0 h 760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760730"/>
                <a:gd name="T17" fmla="*/ 762000 w 762000"/>
                <a:gd name="T18" fmla="*/ 760730 h 7607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760730">
                  <a:moveTo>
                    <a:pt x="76200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762000" y="76047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bject 29"/>
            <p:cNvSpPr>
              <a:spLocks noChangeArrowheads="1"/>
            </p:cNvSpPr>
            <p:nvPr/>
          </p:nvSpPr>
          <p:spPr bwMode="auto">
            <a:xfrm>
              <a:off x="11428475" y="1523"/>
              <a:ext cx="762000" cy="672465"/>
            </a:xfrm>
            <a:custGeom>
              <a:avLst/>
              <a:gdLst>
                <a:gd name="T0" fmla="*/ 762000 w 762000"/>
                <a:gd name="T1" fmla="*/ 0 h 672465"/>
                <a:gd name="T2" fmla="*/ 0 w 762000"/>
                <a:gd name="T3" fmla="*/ 0 h 672465"/>
                <a:gd name="T4" fmla="*/ 0 w 762000"/>
                <a:gd name="T5" fmla="*/ 672084 h 672465"/>
                <a:gd name="T6" fmla="*/ 762000 w 762000"/>
                <a:gd name="T7" fmla="*/ 672084 h 672465"/>
                <a:gd name="T8" fmla="*/ 762000 w 762000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672465"/>
                <a:gd name="T17" fmla="*/ 762000 w 762000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672465">
                  <a:moveTo>
                    <a:pt x="762000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2000" y="67208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bject 30"/>
            <p:cNvSpPr>
              <a:spLocks noChangeArrowheads="1"/>
            </p:cNvSpPr>
            <p:nvPr/>
          </p:nvSpPr>
          <p:spPr bwMode="auto">
            <a:xfrm>
              <a:off x="10866119" y="112776"/>
              <a:ext cx="361315" cy="358140"/>
            </a:xfrm>
            <a:custGeom>
              <a:avLst/>
              <a:gdLst>
                <a:gd name="T0" fmla="*/ 181228 w 361315"/>
                <a:gd name="T1" fmla="*/ 0 h 358140"/>
                <a:gd name="T2" fmla="*/ 133011 w 361315"/>
                <a:gd name="T3" fmla="*/ 6417 h 358140"/>
                <a:gd name="T4" fmla="*/ 89709 w 361315"/>
                <a:gd name="T5" fmla="*/ 24543 h 358140"/>
                <a:gd name="T6" fmla="*/ 53038 w 361315"/>
                <a:gd name="T7" fmla="*/ 52689 h 358140"/>
                <a:gd name="T8" fmla="*/ 24717 w 361315"/>
                <a:gd name="T9" fmla="*/ 89163 h 358140"/>
                <a:gd name="T10" fmla="*/ 6465 w 361315"/>
                <a:gd name="T11" fmla="*/ 132276 h 358140"/>
                <a:gd name="T12" fmla="*/ 0 w 361315"/>
                <a:gd name="T13" fmla="*/ 180340 h 358140"/>
                <a:gd name="T14" fmla="*/ 6465 w 361315"/>
                <a:gd name="T15" fmla="*/ 227332 h 358140"/>
                <a:gd name="T16" fmla="*/ 24717 w 361315"/>
                <a:gd name="T17" fmla="*/ 269729 h 358140"/>
                <a:gd name="T18" fmla="*/ 53038 w 361315"/>
                <a:gd name="T19" fmla="*/ 305768 h 358140"/>
                <a:gd name="T20" fmla="*/ 89709 w 361315"/>
                <a:gd name="T21" fmla="*/ 333690 h 358140"/>
                <a:gd name="T22" fmla="*/ 133011 w 361315"/>
                <a:gd name="T23" fmla="*/ 351734 h 358140"/>
                <a:gd name="T24" fmla="*/ 181228 w 361315"/>
                <a:gd name="T25" fmla="*/ 358139 h 358140"/>
                <a:gd name="T26" fmla="*/ 228911 w 361315"/>
                <a:gd name="T27" fmla="*/ 351734 h 358140"/>
                <a:gd name="T28" fmla="*/ 271855 w 361315"/>
                <a:gd name="T29" fmla="*/ 333690 h 358140"/>
                <a:gd name="T30" fmla="*/ 308308 w 361315"/>
                <a:gd name="T31" fmla="*/ 305768 h 358140"/>
                <a:gd name="T32" fmla="*/ 336517 w 361315"/>
                <a:gd name="T33" fmla="*/ 269729 h 358140"/>
                <a:gd name="T34" fmla="*/ 354728 w 361315"/>
                <a:gd name="T35" fmla="*/ 227332 h 358140"/>
                <a:gd name="T36" fmla="*/ 361187 w 361315"/>
                <a:gd name="T37" fmla="*/ 180340 h 358140"/>
                <a:gd name="T38" fmla="*/ 354728 w 361315"/>
                <a:gd name="T39" fmla="*/ 132276 h 358140"/>
                <a:gd name="T40" fmla="*/ 336517 w 361315"/>
                <a:gd name="T41" fmla="*/ 89163 h 358140"/>
                <a:gd name="T42" fmla="*/ 308308 w 361315"/>
                <a:gd name="T43" fmla="*/ 52689 h 358140"/>
                <a:gd name="T44" fmla="*/ 271855 w 361315"/>
                <a:gd name="T45" fmla="*/ 24543 h 358140"/>
                <a:gd name="T46" fmla="*/ 228911 w 361315"/>
                <a:gd name="T47" fmla="*/ 6417 h 358140"/>
                <a:gd name="T48" fmla="*/ 181228 w 361315"/>
                <a:gd name="T49" fmla="*/ 0 h 358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315"/>
                <a:gd name="T76" fmla="*/ 0 h 358140"/>
                <a:gd name="T77" fmla="*/ 361315 w 361315"/>
                <a:gd name="T78" fmla="*/ 358140 h 358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315" h="358140">
                  <a:moveTo>
                    <a:pt x="181228" y="0"/>
                  </a:moveTo>
                  <a:lnTo>
                    <a:pt x="133011" y="6417"/>
                  </a:lnTo>
                  <a:lnTo>
                    <a:pt x="89709" y="24543"/>
                  </a:lnTo>
                  <a:lnTo>
                    <a:pt x="53038" y="52689"/>
                  </a:lnTo>
                  <a:lnTo>
                    <a:pt x="24717" y="89163"/>
                  </a:lnTo>
                  <a:lnTo>
                    <a:pt x="6465" y="132276"/>
                  </a:lnTo>
                  <a:lnTo>
                    <a:pt x="0" y="180340"/>
                  </a:lnTo>
                  <a:lnTo>
                    <a:pt x="6465" y="227332"/>
                  </a:lnTo>
                  <a:lnTo>
                    <a:pt x="24717" y="269729"/>
                  </a:lnTo>
                  <a:lnTo>
                    <a:pt x="53038" y="305768"/>
                  </a:lnTo>
                  <a:lnTo>
                    <a:pt x="89709" y="333690"/>
                  </a:lnTo>
                  <a:lnTo>
                    <a:pt x="133011" y="351734"/>
                  </a:lnTo>
                  <a:lnTo>
                    <a:pt x="181228" y="358139"/>
                  </a:lnTo>
                  <a:lnTo>
                    <a:pt x="228911" y="351734"/>
                  </a:lnTo>
                  <a:lnTo>
                    <a:pt x="271855" y="333690"/>
                  </a:lnTo>
                  <a:lnTo>
                    <a:pt x="308308" y="305768"/>
                  </a:lnTo>
                  <a:lnTo>
                    <a:pt x="336517" y="269729"/>
                  </a:lnTo>
                  <a:lnTo>
                    <a:pt x="354728" y="227332"/>
                  </a:lnTo>
                  <a:lnTo>
                    <a:pt x="361187" y="180340"/>
                  </a:lnTo>
                  <a:lnTo>
                    <a:pt x="354728" y="132276"/>
                  </a:lnTo>
                  <a:lnTo>
                    <a:pt x="336517" y="89163"/>
                  </a:lnTo>
                  <a:lnTo>
                    <a:pt x="308308" y="52689"/>
                  </a:lnTo>
                  <a:lnTo>
                    <a:pt x="271855" y="24543"/>
                  </a:lnTo>
                  <a:lnTo>
                    <a:pt x="228911" y="6417"/>
                  </a:lnTo>
                  <a:lnTo>
                    <a:pt x="181228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bject 31"/>
            <p:cNvSpPr>
              <a:spLocks noChangeArrowheads="1"/>
            </p:cNvSpPr>
            <p:nvPr/>
          </p:nvSpPr>
          <p:spPr bwMode="auto">
            <a:xfrm>
              <a:off x="11431523" y="672083"/>
              <a:ext cx="760730" cy="763905"/>
            </a:xfrm>
            <a:custGeom>
              <a:avLst/>
              <a:gdLst>
                <a:gd name="T0" fmla="*/ 352171 w 760729"/>
                <a:gd name="T1" fmla="*/ 0 h 763905"/>
                <a:gd name="T2" fmla="*/ 0 w 760729"/>
                <a:gd name="T3" fmla="*/ 0 h 763905"/>
                <a:gd name="T4" fmla="*/ 1575 w 760729"/>
                <a:gd name="T5" fmla="*/ 54146 h 763905"/>
                <a:gd name="T6" fmla="*/ 6237 w 760729"/>
                <a:gd name="T7" fmla="*/ 102633 h 763905"/>
                <a:gd name="T8" fmla="*/ 13889 w 760729"/>
                <a:gd name="T9" fmla="*/ 150190 h 763905"/>
                <a:gd name="T10" fmla="*/ 24435 w 760729"/>
                <a:gd name="T11" fmla="*/ 196721 h 763905"/>
                <a:gd name="T12" fmla="*/ 37779 w 760729"/>
                <a:gd name="T13" fmla="*/ 242130 h 763905"/>
                <a:gd name="T14" fmla="*/ 53824 w 760729"/>
                <a:gd name="T15" fmla="*/ 286321 h 763905"/>
                <a:gd name="T16" fmla="*/ 72473 w 760729"/>
                <a:gd name="T17" fmla="*/ 329197 h 763905"/>
                <a:gd name="T18" fmla="*/ 93631 w 760729"/>
                <a:gd name="T19" fmla="*/ 370661 h 763905"/>
                <a:gd name="T20" fmla="*/ 117202 w 760729"/>
                <a:gd name="T21" fmla="*/ 410617 h 763905"/>
                <a:gd name="T22" fmla="*/ 143088 w 760729"/>
                <a:gd name="T23" fmla="*/ 448970 h 763905"/>
                <a:gd name="T24" fmla="*/ 171193 w 760729"/>
                <a:gd name="T25" fmla="*/ 485622 h 763905"/>
                <a:gd name="T26" fmla="*/ 201422 w 760729"/>
                <a:gd name="T27" fmla="*/ 520477 h 763905"/>
                <a:gd name="T28" fmla="*/ 233677 w 760729"/>
                <a:gd name="T29" fmla="*/ 553440 h 763905"/>
                <a:gd name="T30" fmla="*/ 267862 w 760729"/>
                <a:gd name="T31" fmla="*/ 584412 h 763905"/>
                <a:gd name="T32" fmla="*/ 303882 w 760729"/>
                <a:gd name="T33" fmla="*/ 613299 h 763905"/>
                <a:gd name="T34" fmla="*/ 341639 w 760729"/>
                <a:gd name="T35" fmla="*/ 640004 h 763905"/>
                <a:gd name="T36" fmla="*/ 381045 w 760729"/>
                <a:gd name="T37" fmla="*/ 664431 h 763905"/>
                <a:gd name="T38" fmla="*/ 421989 w 760729"/>
                <a:gd name="T39" fmla="*/ 686482 h 763905"/>
                <a:gd name="T40" fmla="*/ 464381 w 760729"/>
                <a:gd name="T41" fmla="*/ 706062 h 763905"/>
                <a:gd name="T42" fmla="*/ 508125 w 760729"/>
                <a:gd name="T43" fmla="*/ 723075 h 763905"/>
                <a:gd name="T44" fmla="*/ 553125 w 760729"/>
                <a:gd name="T45" fmla="*/ 737424 h 763905"/>
                <a:gd name="T46" fmla="*/ 599285 w 760729"/>
                <a:gd name="T47" fmla="*/ 749013 h 763905"/>
                <a:gd name="T48" fmla="*/ 646508 w 760729"/>
                <a:gd name="T49" fmla="*/ 757745 h 763905"/>
                <a:gd name="T50" fmla="*/ 694698 w 760729"/>
                <a:gd name="T51" fmla="*/ 763524 h 763905"/>
                <a:gd name="T52" fmla="*/ 760484 w 760729"/>
                <a:gd name="T53" fmla="*/ 763524 h 763905"/>
                <a:gd name="T54" fmla="*/ 760484 w 760729"/>
                <a:gd name="T55" fmla="*/ 412241 h 763905"/>
                <a:gd name="T56" fmla="*/ 712763 w 760729"/>
                <a:gd name="T57" fmla="*/ 409494 h 763905"/>
                <a:gd name="T58" fmla="*/ 666687 w 760729"/>
                <a:gd name="T59" fmla="*/ 401456 h 763905"/>
                <a:gd name="T60" fmla="*/ 622557 w 760729"/>
                <a:gd name="T61" fmla="*/ 388438 h 763905"/>
                <a:gd name="T62" fmla="*/ 580677 w 760729"/>
                <a:gd name="T63" fmla="*/ 370748 h 763905"/>
                <a:gd name="T64" fmla="*/ 541348 w 760729"/>
                <a:gd name="T65" fmla="*/ 348695 h 763905"/>
                <a:gd name="T66" fmla="*/ 504875 w 760729"/>
                <a:gd name="T67" fmla="*/ 322588 h 763905"/>
                <a:gd name="T68" fmla="*/ 471559 w 760729"/>
                <a:gd name="T69" fmla="*/ 292735 h 763905"/>
                <a:gd name="T70" fmla="*/ 441702 w 760729"/>
                <a:gd name="T71" fmla="*/ 259445 h 763905"/>
                <a:gd name="T72" fmla="*/ 415609 w 760729"/>
                <a:gd name="T73" fmla="*/ 223027 h 763905"/>
                <a:gd name="T74" fmla="*/ 393581 w 760729"/>
                <a:gd name="T75" fmla="*/ 183790 h 763905"/>
                <a:gd name="T76" fmla="*/ 375914 w 760729"/>
                <a:gd name="T77" fmla="*/ 142042 h 763905"/>
                <a:gd name="T78" fmla="*/ 362925 w 760729"/>
                <a:gd name="T79" fmla="*/ 98093 h 763905"/>
                <a:gd name="T80" fmla="*/ 354910 w 760729"/>
                <a:gd name="T81" fmla="*/ 52251 h 763905"/>
                <a:gd name="T82" fmla="*/ 352171 w 760729"/>
                <a:gd name="T83" fmla="*/ 4825 h 763905"/>
                <a:gd name="T84" fmla="*/ 352171 w 760729"/>
                <a:gd name="T85" fmla="*/ 0 h 7639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0729"/>
                <a:gd name="T130" fmla="*/ 0 h 763905"/>
                <a:gd name="T131" fmla="*/ 760729 w 760729"/>
                <a:gd name="T132" fmla="*/ 763905 h 7639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0729" h="763905">
                  <a:moveTo>
                    <a:pt x="352171" y="0"/>
                  </a:moveTo>
                  <a:lnTo>
                    <a:pt x="0" y="0"/>
                  </a:lnTo>
                  <a:lnTo>
                    <a:pt x="1575" y="54146"/>
                  </a:lnTo>
                  <a:lnTo>
                    <a:pt x="6237" y="102633"/>
                  </a:lnTo>
                  <a:lnTo>
                    <a:pt x="13889" y="150190"/>
                  </a:lnTo>
                  <a:lnTo>
                    <a:pt x="24435" y="196721"/>
                  </a:lnTo>
                  <a:lnTo>
                    <a:pt x="37779" y="242130"/>
                  </a:lnTo>
                  <a:lnTo>
                    <a:pt x="53824" y="286321"/>
                  </a:lnTo>
                  <a:lnTo>
                    <a:pt x="72473" y="329197"/>
                  </a:lnTo>
                  <a:lnTo>
                    <a:pt x="93631" y="370661"/>
                  </a:lnTo>
                  <a:lnTo>
                    <a:pt x="117202" y="410617"/>
                  </a:lnTo>
                  <a:lnTo>
                    <a:pt x="143088" y="448970"/>
                  </a:lnTo>
                  <a:lnTo>
                    <a:pt x="171193" y="485622"/>
                  </a:lnTo>
                  <a:lnTo>
                    <a:pt x="201422" y="520477"/>
                  </a:lnTo>
                  <a:lnTo>
                    <a:pt x="233677" y="553440"/>
                  </a:lnTo>
                  <a:lnTo>
                    <a:pt x="267862" y="584412"/>
                  </a:lnTo>
                  <a:lnTo>
                    <a:pt x="303882" y="613299"/>
                  </a:lnTo>
                  <a:lnTo>
                    <a:pt x="341639" y="640004"/>
                  </a:lnTo>
                  <a:lnTo>
                    <a:pt x="381037" y="664431"/>
                  </a:lnTo>
                  <a:lnTo>
                    <a:pt x="421981" y="686482"/>
                  </a:lnTo>
                  <a:lnTo>
                    <a:pt x="464373" y="706062"/>
                  </a:lnTo>
                  <a:lnTo>
                    <a:pt x="508117" y="723075"/>
                  </a:lnTo>
                  <a:lnTo>
                    <a:pt x="553117" y="737424"/>
                  </a:lnTo>
                  <a:lnTo>
                    <a:pt x="599277" y="749013"/>
                  </a:lnTo>
                  <a:lnTo>
                    <a:pt x="646500" y="757745"/>
                  </a:lnTo>
                  <a:lnTo>
                    <a:pt x="694690" y="763524"/>
                  </a:lnTo>
                  <a:lnTo>
                    <a:pt x="760476" y="763524"/>
                  </a:lnTo>
                  <a:lnTo>
                    <a:pt x="760476" y="412241"/>
                  </a:lnTo>
                  <a:lnTo>
                    <a:pt x="712755" y="409494"/>
                  </a:lnTo>
                  <a:lnTo>
                    <a:pt x="666679" y="401456"/>
                  </a:lnTo>
                  <a:lnTo>
                    <a:pt x="622549" y="388438"/>
                  </a:lnTo>
                  <a:lnTo>
                    <a:pt x="580669" y="370748"/>
                  </a:lnTo>
                  <a:lnTo>
                    <a:pt x="541340" y="348695"/>
                  </a:lnTo>
                  <a:lnTo>
                    <a:pt x="504867" y="322588"/>
                  </a:lnTo>
                  <a:lnTo>
                    <a:pt x="471551" y="292735"/>
                  </a:lnTo>
                  <a:lnTo>
                    <a:pt x="441694" y="259445"/>
                  </a:lnTo>
                  <a:lnTo>
                    <a:pt x="415601" y="223027"/>
                  </a:lnTo>
                  <a:lnTo>
                    <a:pt x="393573" y="183790"/>
                  </a:lnTo>
                  <a:lnTo>
                    <a:pt x="375914" y="142042"/>
                  </a:lnTo>
                  <a:lnTo>
                    <a:pt x="362925" y="98093"/>
                  </a:lnTo>
                  <a:lnTo>
                    <a:pt x="354910" y="52251"/>
                  </a:lnTo>
                  <a:lnTo>
                    <a:pt x="352171" y="4825"/>
                  </a:lnTo>
                  <a:lnTo>
                    <a:pt x="352171" y="0"/>
                  </a:lnTo>
                  <a:close/>
                </a:path>
              </a:pathLst>
            </a:custGeom>
            <a:solidFill>
              <a:srgbClr val="8B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051720" y="1844824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4" name="object 14"/>
          <p:cNvGrpSpPr>
            <a:grpSpLocks/>
          </p:cNvGrpSpPr>
          <p:nvPr/>
        </p:nvGrpSpPr>
        <p:grpSpPr bwMode="auto">
          <a:xfrm>
            <a:off x="-8783" y="72197"/>
            <a:ext cx="509588" cy="649287"/>
            <a:chOff x="937260" y="318515"/>
            <a:chExt cx="680085" cy="649605"/>
          </a:xfrm>
        </p:grpSpPr>
        <p:sp>
          <p:nvSpPr>
            <p:cNvPr id="5152" name="object 15"/>
            <p:cNvSpPr>
              <a:spLocks noChangeArrowheads="1"/>
            </p:cNvSpPr>
            <p:nvPr/>
          </p:nvSpPr>
          <p:spPr bwMode="auto">
            <a:xfrm>
              <a:off x="1082040" y="605027"/>
              <a:ext cx="340360" cy="361315"/>
            </a:xfrm>
            <a:custGeom>
              <a:avLst/>
              <a:gdLst>
                <a:gd name="T0" fmla="*/ 0 w 340359"/>
                <a:gd name="T1" fmla="*/ 0 h 361315"/>
                <a:gd name="T2" fmla="*/ 0 w 340359"/>
                <a:gd name="T3" fmla="*/ 361188 h 361315"/>
                <a:gd name="T4" fmla="*/ 339859 w 340359"/>
                <a:gd name="T5" fmla="*/ 182499 h 361315"/>
                <a:gd name="T6" fmla="*/ 0 w 340359"/>
                <a:gd name="T7" fmla="*/ 0 h 3613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0359"/>
                <a:gd name="T13" fmla="*/ 0 h 361315"/>
                <a:gd name="T14" fmla="*/ 340359 w 340359"/>
                <a:gd name="T15" fmla="*/ 361315 h 3613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0359" h="361315">
                  <a:moveTo>
                    <a:pt x="0" y="0"/>
                  </a:moveTo>
                  <a:lnTo>
                    <a:pt x="0" y="361188"/>
                  </a:lnTo>
                  <a:lnTo>
                    <a:pt x="339851" y="182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5153" name="object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784" y="601979"/>
              <a:ext cx="17068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4" name="object 17"/>
            <p:cNvSpPr>
              <a:spLocks noChangeArrowheads="1"/>
            </p:cNvSpPr>
            <p:nvPr/>
          </p:nvSpPr>
          <p:spPr bwMode="auto">
            <a:xfrm>
              <a:off x="937260" y="318515"/>
              <a:ext cx="680085" cy="402590"/>
            </a:xfrm>
            <a:custGeom>
              <a:avLst/>
              <a:gdLst>
                <a:gd name="T0" fmla="*/ 339725 w 680085"/>
                <a:gd name="T1" fmla="*/ 0 h 402590"/>
                <a:gd name="T2" fmla="*/ 339725 w 680085"/>
                <a:gd name="T3" fmla="*/ 253 h 402590"/>
                <a:gd name="T4" fmla="*/ 0 w 680085"/>
                <a:gd name="T5" fmla="*/ 182244 h 402590"/>
                <a:gd name="T6" fmla="*/ 82118 w 680085"/>
                <a:gd name="T7" fmla="*/ 225424 h 402590"/>
                <a:gd name="T8" fmla="*/ 82118 w 680085"/>
                <a:gd name="T9" fmla="*/ 295528 h 402590"/>
                <a:gd name="T10" fmla="*/ 74256 w 680085"/>
                <a:gd name="T11" fmla="*/ 295528 h 402590"/>
                <a:gd name="T12" fmla="*/ 74256 w 680085"/>
                <a:gd name="T13" fmla="*/ 402335 h 402590"/>
                <a:gd name="T14" fmla="*/ 104076 w 680085"/>
                <a:gd name="T15" fmla="*/ 402335 h 402590"/>
                <a:gd name="T16" fmla="*/ 104076 w 680085"/>
                <a:gd name="T17" fmla="*/ 295528 h 402590"/>
                <a:gd name="T18" fmla="*/ 96215 w 680085"/>
                <a:gd name="T19" fmla="*/ 295528 h 402590"/>
                <a:gd name="T20" fmla="*/ 96215 w 680085"/>
                <a:gd name="T21" fmla="*/ 232790 h 402590"/>
                <a:gd name="T22" fmla="*/ 339725 w 680085"/>
                <a:gd name="T23" fmla="*/ 360552 h 402590"/>
                <a:gd name="T24" fmla="*/ 339725 w 680085"/>
                <a:gd name="T25" fmla="*/ 360806 h 402590"/>
                <a:gd name="T26" fmla="*/ 339978 w 680085"/>
                <a:gd name="T27" fmla="*/ 360806 h 402590"/>
                <a:gd name="T28" fmla="*/ 339978 w 680085"/>
                <a:gd name="T29" fmla="*/ 360552 h 402590"/>
                <a:gd name="T30" fmla="*/ 679704 w 680085"/>
                <a:gd name="T31" fmla="*/ 182244 h 402590"/>
                <a:gd name="T32" fmla="*/ 339725 w 680085"/>
                <a:gd name="T33" fmla="*/ 0 h 4025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0085"/>
                <a:gd name="T52" fmla="*/ 0 h 402590"/>
                <a:gd name="T53" fmla="*/ 680085 w 680085"/>
                <a:gd name="T54" fmla="*/ 402590 h 4025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0085" h="402590">
                  <a:moveTo>
                    <a:pt x="339725" y="0"/>
                  </a:moveTo>
                  <a:lnTo>
                    <a:pt x="339725" y="253"/>
                  </a:lnTo>
                  <a:lnTo>
                    <a:pt x="0" y="182244"/>
                  </a:lnTo>
                  <a:lnTo>
                    <a:pt x="82118" y="225424"/>
                  </a:lnTo>
                  <a:lnTo>
                    <a:pt x="82118" y="295528"/>
                  </a:lnTo>
                  <a:lnTo>
                    <a:pt x="74256" y="295528"/>
                  </a:lnTo>
                  <a:lnTo>
                    <a:pt x="74256" y="402335"/>
                  </a:lnTo>
                  <a:lnTo>
                    <a:pt x="104076" y="402335"/>
                  </a:lnTo>
                  <a:lnTo>
                    <a:pt x="104076" y="295528"/>
                  </a:lnTo>
                  <a:lnTo>
                    <a:pt x="96215" y="295528"/>
                  </a:lnTo>
                  <a:lnTo>
                    <a:pt x="96215" y="232790"/>
                  </a:lnTo>
                  <a:lnTo>
                    <a:pt x="339725" y="360552"/>
                  </a:lnTo>
                  <a:lnTo>
                    <a:pt x="339725" y="360806"/>
                  </a:lnTo>
                  <a:lnTo>
                    <a:pt x="339978" y="360806"/>
                  </a:lnTo>
                  <a:lnTo>
                    <a:pt x="339978" y="360552"/>
                  </a:lnTo>
                  <a:lnTo>
                    <a:pt x="679704" y="182244"/>
                  </a:lnTo>
                  <a:lnTo>
                    <a:pt x="339725" y="0"/>
                  </a:lnTo>
                  <a:close/>
                </a:path>
              </a:pathLst>
            </a:custGeom>
            <a:solidFill>
              <a:srgbClr val="405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39" name="object 24"/>
          <p:cNvSpPr>
            <a:spLocks noChangeArrowheads="1"/>
          </p:cNvSpPr>
          <p:nvPr/>
        </p:nvSpPr>
        <p:spPr bwMode="auto">
          <a:xfrm>
            <a:off x="8315326" y="6799266"/>
            <a:ext cx="44054" cy="58737"/>
          </a:xfrm>
          <a:custGeom>
            <a:avLst/>
            <a:gdLst>
              <a:gd name="T0" fmla="*/ 0 w 58420"/>
              <a:gd name="T1" fmla="*/ 0 h 59690"/>
              <a:gd name="T2" fmla="*/ 0 w 58420"/>
              <a:gd name="T3" fmla="*/ 52252 h 59690"/>
              <a:gd name="T4" fmla="*/ 60804 w 58420"/>
              <a:gd name="T5" fmla="*/ 52252 h 59690"/>
              <a:gd name="T6" fmla="*/ 0 w 58420"/>
              <a:gd name="T7" fmla="*/ 0 h 59690"/>
              <a:gd name="T8" fmla="*/ 0 60000 65536"/>
              <a:gd name="T9" fmla="*/ 0 60000 65536"/>
              <a:gd name="T10" fmla="*/ 0 60000 65536"/>
              <a:gd name="T11" fmla="*/ 0 60000 65536"/>
              <a:gd name="T12" fmla="*/ 0 w 58420"/>
              <a:gd name="T13" fmla="*/ 0 h 59690"/>
              <a:gd name="T14" fmla="*/ 58420 w 58420"/>
              <a:gd name="T15" fmla="*/ 59690 h 596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420" h="59690">
                <a:moveTo>
                  <a:pt x="0" y="0"/>
                </a:moveTo>
                <a:lnTo>
                  <a:pt x="0" y="59434"/>
                </a:lnTo>
                <a:lnTo>
                  <a:pt x="58220" y="5943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5140" name="object 25"/>
          <p:cNvGrpSpPr>
            <a:grpSpLocks/>
          </p:cNvGrpSpPr>
          <p:nvPr/>
        </p:nvGrpSpPr>
        <p:grpSpPr bwMode="auto">
          <a:xfrm>
            <a:off x="8002192" y="0"/>
            <a:ext cx="1141809" cy="2197100"/>
            <a:chOff x="10669523" y="0"/>
            <a:chExt cx="1522730" cy="2197735"/>
          </a:xfrm>
        </p:grpSpPr>
        <p:sp>
          <p:nvSpPr>
            <p:cNvPr id="5144" name="object 26"/>
            <p:cNvSpPr>
              <a:spLocks noChangeArrowheads="1"/>
            </p:cNvSpPr>
            <p:nvPr/>
          </p:nvSpPr>
          <p:spPr bwMode="auto">
            <a:xfrm>
              <a:off x="10669523" y="0"/>
              <a:ext cx="760730" cy="672465"/>
            </a:xfrm>
            <a:custGeom>
              <a:avLst/>
              <a:gdLst>
                <a:gd name="T0" fmla="*/ 760484 w 760729"/>
                <a:gd name="T1" fmla="*/ 0 h 672465"/>
                <a:gd name="T2" fmla="*/ 0 w 760729"/>
                <a:gd name="T3" fmla="*/ 0 h 672465"/>
                <a:gd name="T4" fmla="*/ 0 w 760729"/>
                <a:gd name="T5" fmla="*/ 672084 h 672465"/>
                <a:gd name="T6" fmla="*/ 760484 w 760729"/>
                <a:gd name="T7" fmla="*/ 672084 h 672465"/>
                <a:gd name="T8" fmla="*/ 760484 w 760729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729"/>
                <a:gd name="T16" fmla="*/ 0 h 672465"/>
                <a:gd name="T17" fmla="*/ 760729 w 760729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729" h="672465">
                  <a:moveTo>
                    <a:pt x="760476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0476" y="672084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405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5" name="object 27"/>
            <p:cNvSpPr>
              <a:spLocks noChangeArrowheads="1"/>
            </p:cNvSpPr>
            <p:nvPr/>
          </p:nvSpPr>
          <p:spPr bwMode="auto">
            <a:xfrm>
              <a:off x="11426951" y="1434083"/>
              <a:ext cx="762000" cy="763905"/>
            </a:xfrm>
            <a:custGeom>
              <a:avLst/>
              <a:gdLst>
                <a:gd name="T0" fmla="*/ 762000 w 762000"/>
                <a:gd name="T1" fmla="*/ 0 h 763905"/>
                <a:gd name="T2" fmla="*/ 0 w 762000"/>
                <a:gd name="T3" fmla="*/ 0 h 763905"/>
                <a:gd name="T4" fmla="*/ 762000 w 762000"/>
                <a:gd name="T5" fmla="*/ 763524 h 763905"/>
                <a:gd name="T6" fmla="*/ 762000 w 762000"/>
                <a:gd name="T7" fmla="*/ 0 h 763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2000"/>
                <a:gd name="T13" fmla="*/ 0 h 763905"/>
                <a:gd name="T14" fmla="*/ 762000 w 762000"/>
                <a:gd name="T15" fmla="*/ 763905 h 763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2000" h="763905">
                  <a:moveTo>
                    <a:pt x="762000" y="0"/>
                  </a:moveTo>
                  <a:lnTo>
                    <a:pt x="0" y="0"/>
                  </a:lnTo>
                  <a:lnTo>
                    <a:pt x="762000" y="76352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6" name="object 28"/>
            <p:cNvSpPr>
              <a:spLocks noChangeArrowheads="1"/>
            </p:cNvSpPr>
            <p:nvPr/>
          </p:nvSpPr>
          <p:spPr bwMode="auto">
            <a:xfrm>
              <a:off x="11426951" y="673608"/>
              <a:ext cx="762000" cy="760730"/>
            </a:xfrm>
            <a:custGeom>
              <a:avLst/>
              <a:gdLst>
                <a:gd name="T0" fmla="*/ 762000 w 762000"/>
                <a:gd name="T1" fmla="*/ 0 h 760730"/>
                <a:gd name="T2" fmla="*/ 0 w 762000"/>
                <a:gd name="T3" fmla="*/ 0 h 760730"/>
                <a:gd name="T4" fmla="*/ 0 w 762000"/>
                <a:gd name="T5" fmla="*/ 760476 h 760730"/>
                <a:gd name="T6" fmla="*/ 762000 w 762000"/>
                <a:gd name="T7" fmla="*/ 760476 h 760730"/>
                <a:gd name="T8" fmla="*/ 762000 w 762000"/>
                <a:gd name="T9" fmla="*/ 0 h 760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760730"/>
                <a:gd name="T17" fmla="*/ 762000 w 762000"/>
                <a:gd name="T18" fmla="*/ 760730 h 7607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760730">
                  <a:moveTo>
                    <a:pt x="76200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762000" y="76047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7" name="object 29"/>
            <p:cNvSpPr>
              <a:spLocks noChangeArrowheads="1"/>
            </p:cNvSpPr>
            <p:nvPr/>
          </p:nvSpPr>
          <p:spPr bwMode="auto">
            <a:xfrm>
              <a:off x="11428475" y="1523"/>
              <a:ext cx="762000" cy="672465"/>
            </a:xfrm>
            <a:custGeom>
              <a:avLst/>
              <a:gdLst>
                <a:gd name="T0" fmla="*/ 762000 w 762000"/>
                <a:gd name="T1" fmla="*/ 0 h 672465"/>
                <a:gd name="T2" fmla="*/ 0 w 762000"/>
                <a:gd name="T3" fmla="*/ 0 h 672465"/>
                <a:gd name="T4" fmla="*/ 0 w 762000"/>
                <a:gd name="T5" fmla="*/ 672084 h 672465"/>
                <a:gd name="T6" fmla="*/ 762000 w 762000"/>
                <a:gd name="T7" fmla="*/ 672084 h 672465"/>
                <a:gd name="T8" fmla="*/ 762000 w 762000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672465"/>
                <a:gd name="T17" fmla="*/ 762000 w 762000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672465">
                  <a:moveTo>
                    <a:pt x="762000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2000" y="67208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8" name="object 30"/>
            <p:cNvSpPr>
              <a:spLocks noChangeArrowheads="1"/>
            </p:cNvSpPr>
            <p:nvPr/>
          </p:nvSpPr>
          <p:spPr bwMode="auto">
            <a:xfrm>
              <a:off x="10866119" y="112776"/>
              <a:ext cx="361315" cy="358140"/>
            </a:xfrm>
            <a:custGeom>
              <a:avLst/>
              <a:gdLst>
                <a:gd name="T0" fmla="*/ 181228 w 361315"/>
                <a:gd name="T1" fmla="*/ 0 h 358140"/>
                <a:gd name="T2" fmla="*/ 133011 w 361315"/>
                <a:gd name="T3" fmla="*/ 6417 h 358140"/>
                <a:gd name="T4" fmla="*/ 89709 w 361315"/>
                <a:gd name="T5" fmla="*/ 24543 h 358140"/>
                <a:gd name="T6" fmla="*/ 53038 w 361315"/>
                <a:gd name="T7" fmla="*/ 52689 h 358140"/>
                <a:gd name="T8" fmla="*/ 24717 w 361315"/>
                <a:gd name="T9" fmla="*/ 89163 h 358140"/>
                <a:gd name="T10" fmla="*/ 6465 w 361315"/>
                <a:gd name="T11" fmla="*/ 132276 h 358140"/>
                <a:gd name="T12" fmla="*/ 0 w 361315"/>
                <a:gd name="T13" fmla="*/ 180340 h 358140"/>
                <a:gd name="T14" fmla="*/ 6465 w 361315"/>
                <a:gd name="T15" fmla="*/ 227332 h 358140"/>
                <a:gd name="T16" fmla="*/ 24717 w 361315"/>
                <a:gd name="T17" fmla="*/ 269729 h 358140"/>
                <a:gd name="T18" fmla="*/ 53038 w 361315"/>
                <a:gd name="T19" fmla="*/ 305768 h 358140"/>
                <a:gd name="T20" fmla="*/ 89709 w 361315"/>
                <a:gd name="T21" fmla="*/ 333690 h 358140"/>
                <a:gd name="T22" fmla="*/ 133011 w 361315"/>
                <a:gd name="T23" fmla="*/ 351734 h 358140"/>
                <a:gd name="T24" fmla="*/ 181228 w 361315"/>
                <a:gd name="T25" fmla="*/ 358139 h 358140"/>
                <a:gd name="T26" fmla="*/ 228911 w 361315"/>
                <a:gd name="T27" fmla="*/ 351734 h 358140"/>
                <a:gd name="T28" fmla="*/ 271855 w 361315"/>
                <a:gd name="T29" fmla="*/ 333690 h 358140"/>
                <a:gd name="T30" fmla="*/ 308308 w 361315"/>
                <a:gd name="T31" fmla="*/ 305768 h 358140"/>
                <a:gd name="T32" fmla="*/ 336517 w 361315"/>
                <a:gd name="T33" fmla="*/ 269729 h 358140"/>
                <a:gd name="T34" fmla="*/ 354728 w 361315"/>
                <a:gd name="T35" fmla="*/ 227332 h 358140"/>
                <a:gd name="T36" fmla="*/ 361187 w 361315"/>
                <a:gd name="T37" fmla="*/ 180340 h 358140"/>
                <a:gd name="T38" fmla="*/ 354728 w 361315"/>
                <a:gd name="T39" fmla="*/ 132276 h 358140"/>
                <a:gd name="T40" fmla="*/ 336517 w 361315"/>
                <a:gd name="T41" fmla="*/ 89163 h 358140"/>
                <a:gd name="T42" fmla="*/ 308308 w 361315"/>
                <a:gd name="T43" fmla="*/ 52689 h 358140"/>
                <a:gd name="T44" fmla="*/ 271855 w 361315"/>
                <a:gd name="T45" fmla="*/ 24543 h 358140"/>
                <a:gd name="T46" fmla="*/ 228911 w 361315"/>
                <a:gd name="T47" fmla="*/ 6417 h 358140"/>
                <a:gd name="T48" fmla="*/ 181228 w 361315"/>
                <a:gd name="T49" fmla="*/ 0 h 358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315"/>
                <a:gd name="T76" fmla="*/ 0 h 358140"/>
                <a:gd name="T77" fmla="*/ 361315 w 361315"/>
                <a:gd name="T78" fmla="*/ 358140 h 358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315" h="358140">
                  <a:moveTo>
                    <a:pt x="181228" y="0"/>
                  </a:moveTo>
                  <a:lnTo>
                    <a:pt x="133011" y="6417"/>
                  </a:lnTo>
                  <a:lnTo>
                    <a:pt x="89709" y="24543"/>
                  </a:lnTo>
                  <a:lnTo>
                    <a:pt x="53038" y="52689"/>
                  </a:lnTo>
                  <a:lnTo>
                    <a:pt x="24717" y="89163"/>
                  </a:lnTo>
                  <a:lnTo>
                    <a:pt x="6465" y="132276"/>
                  </a:lnTo>
                  <a:lnTo>
                    <a:pt x="0" y="180340"/>
                  </a:lnTo>
                  <a:lnTo>
                    <a:pt x="6465" y="227332"/>
                  </a:lnTo>
                  <a:lnTo>
                    <a:pt x="24717" y="269729"/>
                  </a:lnTo>
                  <a:lnTo>
                    <a:pt x="53038" y="305768"/>
                  </a:lnTo>
                  <a:lnTo>
                    <a:pt x="89709" y="333690"/>
                  </a:lnTo>
                  <a:lnTo>
                    <a:pt x="133011" y="351734"/>
                  </a:lnTo>
                  <a:lnTo>
                    <a:pt x="181228" y="358139"/>
                  </a:lnTo>
                  <a:lnTo>
                    <a:pt x="228911" y="351734"/>
                  </a:lnTo>
                  <a:lnTo>
                    <a:pt x="271855" y="333690"/>
                  </a:lnTo>
                  <a:lnTo>
                    <a:pt x="308308" y="305768"/>
                  </a:lnTo>
                  <a:lnTo>
                    <a:pt x="336517" y="269729"/>
                  </a:lnTo>
                  <a:lnTo>
                    <a:pt x="354728" y="227332"/>
                  </a:lnTo>
                  <a:lnTo>
                    <a:pt x="361187" y="180340"/>
                  </a:lnTo>
                  <a:lnTo>
                    <a:pt x="354728" y="132276"/>
                  </a:lnTo>
                  <a:lnTo>
                    <a:pt x="336517" y="89163"/>
                  </a:lnTo>
                  <a:lnTo>
                    <a:pt x="308308" y="52689"/>
                  </a:lnTo>
                  <a:lnTo>
                    <a:pt x="271855" y="24543"/>
                  </a:lnTo>
                  <a:lnTo>
                    <a:pt x="228911" y="6417"/>
                  </a:lnTo>
                  <a:lnTo>
                    <a:pt x="181228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9" name="object 31"/>
            <p:cNvSpPr>
              <a:spLocks noChangeArrowheads="1"/>
            </p:cNvSpPr>
            <p:nvPr/>
          </p:nvSpPr>
          <p:spPr bwMode="auto">
            <a:xfrm>
              <a:off x="11431523" y="672083"/>
              <a:ext cx="760730" cy="763905"/>
            </a:xfrm>
            <a:custGeom>
              <a:avLst/>
              <a:gdLst>
                <a:gd name="T0" fmla="*/ 352171 w 760729"/>
                <a:gd name="T1" fmla="*/ 0 h 763905"/>
                <a:gd name="T2" fmla="*/ 0 w 760729"/>
                <a:gd name="T3" fmla="*/ 0 h 763905"/>
                <a:gd name="T4" fmla="*/ 1575 w 760729"/>
                <a:gd name="T5" fmla="*/ 54146 h 763905"/>
                <a:gd name="T6" fmla="*/ 6237 w 760729"/>
                <a:gd name="T7" fmla="*/ 102633 h 763905"/>
                <a:gd name="T8" fmla="*/ 13889 w 760729"/>
                <a:gd name="T9" fmla="*/ 150190 h 763905"/>
                <a:gd name="T10" fmla="*/ 24435 w 760729"/>
                <a:gd name="T11" fmla="*/ 196721 h 763905"/>
                <a:gd name="T12" fmla="*/ 37779 w 760729"/>
                <a:gd name="T13" fmla="*/ 242130 h 763905"/>
                <a:gd name="T14" fmla="*/ 53824 w 760729"/>
                <a:gd name="T15" fmla="*/ 286321 h 763905"/>
                <a:gd name="T16" fmla="*/ 72473 w 760729"/>
                <a:gd name="T17" fmla="*/ 329197 h 763905"/>
                <a:gd name="T18" fmla="*/ 93631 w 760729"/>
                <a:gd name="T19" fmla="*/ 370661 h 763905"/>
                <a:gd name="T20" fmla="*/ 117202 w 760729"/>
                <a:gd name="T21" fmla="*/ 410617 h 763905"/>
                <a:gd name="T22" fmla="*/ 143088 w 760729"/>
                <a:gd name="T23" fmla="*/ 448970 h 763905"/>
                <a:gd name="T24" fmla="*/ 171193 w 760729"/>
                <a:gd name="T25" fmla="*/ 485622 h 763905"/>
                <a:gd name="T26" fmla="*/ 201422 w 760729"/>
                <a:gd name="T27" fmla="*/ 520477 h 763905"/>
                <a:gd name="T28" fmla="*/ 233677 w 760729"/>
                <a:gd name="T29" fmla="*/ 553440 h 763905"/>
                <a:gd name="T30" fmla="*/ 267862 w 760729"/>
                <a:gd name="T31" fmla="*/ 584412 h 763905"/>
                <a:gd name="T32" fmla="*/ 303882 w 760729"/>
                <a:gd name="T33" fmla="*/ 613299 h 763905"/>
                <a:gd name="T34" fmla="*/ 341639 w 760729"/>
                <a:gd name="T35" fmla="*/ 640004 h 763905"/>
                <a:gd name="T36" fmla="*/ 381045 w 760729"/>
                <a:gd name="T37" fmla="*/ 664431 h 763905"/>
                <a:gd name="T38" fmla="*/ 421989 w 760729"/>
                <a:gd name="T39" fmla="*/ 686482 h 763905"/>
                <a:gd name="T40" fmla="*/ 464381 w 760729"/>
                <a:gd name="T41" fmla="*/ 706062 h 763905"/>
                <a:gd name="T42" fmla="*/ 508125 w 760729"/>
                <a:gd name="T43" fmla="*/ 723075 h 763905"/>
                <a:gd name="T44" fmla="*/ 553125 w 760729"/>
                <a:gd name="T45" fmla="*/ 737424 h 763905"/>
                <a:gd name="T46" fmla="*/ 599285 w 760729"/>
                <a:gd name="T47" fmla="*/ 749013 h 763905"/>
                <a:gd name="T48" fmla="*/ 646508 w 760729"/>
                <a:gd name="T49" fmla="*/ 757745 h 763905"/>
                <a:gd name="T50" fmla="*/ 694698 w 760729"/>
                <a:gd name="T51" fmla="*/ 763524 h 763905"/>
                <a:gd name="T52" fmla="*/ 760484 w 760729"/>
                <a:gd name="T53" fmla="*/ 763524 h 763905"/>
                <a:gd name="T54" fmla="*/ 760484 w 760729"/>
                <a:gd name="T55" fmla="*/ 412241 h 763905"/>
                <a:gd name="T56" fmla="*/ 712763 w 760729"/>
                <a:gd name="T57" fmla="*/ 409494 h 763905"/>
                <a:gd name="T58" fmla="*/ 666687 w 760729"/>
                <a:gd name="T59" fmla="*/ 401456 h 763905"/>
                <a:gd name="T60" fmla="*/ 622557 w 760729"/>
                <a:gd name="T61" fmla="*/ 388438 h 763905"/>
                <a:gd name="T62" fmla="*/ 580677 w 760729"/>
                <a:gd name="T63" fmla="*/ 370748 h 763905"/>
                <a:gd name="T64" fmla="*/ 541348 w 760729"/>
                <a:gd name="T65" fmla="*/ 348695 h 763905"/>
                <a:gd name="T66" fmla="*/ 504875 w 760729"/>
                <a:gd name="T67" fmla="*/ 322588 h 763905"/>
                <a:gd name="T68" fmla="*/ 471559 w 760729"/>
                <a:gd name="T69" fmla="*/ 292735 h 763905"/>
                <a:gd name="T70" fmla="*/ 441702 w 760729"/>
                <a:gd name="T71" fmla="*/ 259445 h 763905"/>
                <a:gd name="T72" fmla="*/ 415609 w 760729"/>
                <a:gd name="T73" fmla="*/ 223027 h 763905"/>
                <a:gd name="T74" fmla="*/ 393581 w 760729"/>
                <a:gd name="T75" fmla="*/ 183790 h 763905"/>
                <a:gd name="T76" fmla="*/ 375914 w 760729"/>
                <a:gd name="T77" fmla="*/ 142042 h 763905"/>
                <a:gd name="T78" fmla="*/ 362925 w 760729"/>
                <a:gd name="T79" fmla="*/ 98093 h 763905"/>
                <a:gd name="T80" fmla="*/ 354910 w 760729"/>
                <a:gd name="T81" fmla="*/ 52251 h 763905"/>
                <a:gd name="T82" fmla="*/ 352171 w 760729"/>
                <a:gd name="T83" fmla="*/ 4825 h 763905"/>
                <a:gd name="T84" fmla="*/ 352171 w 760729"/>
                <a:gd name="T85" fmla="*/ 0 h 7639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0729"/>
                <a:gd name="T130" fmla="*/ 0 h 763905"/>
                <a:gd name="T131" fmla="*/ 760729 w 760729"/>
                <a:gd name="T132" fmla="*/ 763905 h 7639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0729" h="763905">
                  <a:moveTo>
                    <a:pt x="352171" y="0"/>
                  </a:moveTo>
                  <a:lnTo>
                    <a:pt x="0" y="0"/>
                  </a:lnTo>
                  <a:lnTo>
                    <a:pt x="1575" y="54146"/>
                  </a:lnTo>
                  <a:lnTo>
                    <a:pt x="6237" y="102633"/>
                  </a:lnTo>
                  <a:lnTo>
                    <a:pt x="13889" y="150190"/>
                  </a:lnTo>
                  <a:lnTo>
                    <a:pt x="24435" y="196721"/>
                  </a:lnTo>
                  <a:lnTo>
                    <a:pt x="37779" y="242130"/>
                  </a:lnTo>
                  <a:lnTo>
                    <a:pt x="53824" y="286321"/>
                  </a:lnTo>
                  <a:lnTo>
                    <a:pt x="72473" y="329197"/>
                  </a:lnTo>
                  <a:lnTo>
                    <a:pt x="93631" y="370661"/>
                  </a:lnTo>
                  <a:lnTo>
                    <a:pt x="117202" y="410617"/>
                  </a:lnTo>
                  <a:lnTo>
                    <a:pt x="143088" y="448970"/>
                  </a:lnTo>
                  <a:lnTo>
                    <a:pt x="171193" y="485622"/>
                  </a:lnTo>
                  <a:lnTo>
                    <a:pt x="201422" y="520477"/>
                  </a:lnTo>
                  <a:lnTo>
                    <a:pt x="233677" y="553440"/>
                  </a:lnTo>
                  <a:lnTo>
                    <a:pt x="267862" y="584412"/>
                  </a:lnTo>
                  <a:lnTo>
                    <a:pt x="303882" y="613299"/>
                  </a:lnTo>
                  <a:lnTo>
                    <a:pt x="341639" y="640004"/>
                  </a:lnTo>
                  <a:lnTo>
                    <a:pt x="381037" y="664431"/>
                  </a:lnTo>
                  <a:lnTo>
                    <a:pt x="421981" y="686482"/>
                  </a:lnTo>
                  <a:lnTo>
                    <a:pt x="464373" y="706062"/>
                  </a:lnTo>
                  <a:lnTo>
                    <a:pt x="508117" y="723075"/>
                  </a:lnTo>
                  <a:lnTo>
                    <a:pt x="553117" y="737424"/>
                  </a:lnTo>
                  <a:lnTo>
                    <a:pt x="599277" y="749013"/>
                  </a:lnTo>
                  <a:lnTo>
                    <a:pt x="646500" y="757745"/>
                  </a:lnTo>
                  <a:lnTo>
                    <a:pt x="694690" y="763524"/>
                  </a:lnTo>
                  <a:lnTo>
                    <a:pt x="760476" y="763524"/>
                  </a:lnTo>
                  <a:lnTo>
                    <a:pt x="760476" y="412241"/>
                  </a:lnTo>
                  <a:lnTo>
                    <a:pt x="712755" y="409494"/>
                  </a:lnTo>
                  <a:lnTo>
                    <a:pt x="666679" y="401456"/>
                  </a:lnTo>
                  <a:lnTo>
                    <a:pt x="622549" y="388438"/>
                  </a:lnTo>
                  <a:lnTo>
                    <a:pt x="580669" y="370748"/>
                  </a:lnTo>
                  <a:lnTo>
                    <a:pt x="541340" y="348695"/>
                  </a:lnTo>
                  <a:lnTo>
                    <a:pt x="504867" y="322588"/>
                  </a:lnTo>
                  <a:lnTo>
                    <a:pt x="471551" y="292735"/>
                  </a:lnTo>
                  <a:lnTo>
                    <a:pt x="441694" y="259445"/>
                  </a:lnTo>
                  <a:lnTo>
                    <a:pt x="415601" y="223027"/>
                  </a:lnTo>
                  <a:lnTo>
                    <a:pt x="393573" y="183790"/>
                  </a:lnTo>
                  <a:lnTo>
                    <a:pt x="375914" y="142042"/>
                  </a:lnTo>
                  <a:lnTo>
                    <a:pt x="362925" y="98093"/>
                  </a:lnTo>
                  <a:lnTo>
                    <a:pt x="354910" y="52251"/>
                  </a:lnTo>
                  <a:lnTo>
                    <a:pt x="352171" y="4825"/>
                  </a:lnTo>
                  <a:lnTo>
                    <a:pt x="352171" y="0"/>
                  </a:lnTo>
                  <a:close/>
                </a:path>
              </a:pathLst>
            </a:custGeom>
            <a:solidFill>
              <a:srgbClr val="8B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41" name="object 56"/>
          <p:cNvSpPr>
            <a:spLocks noGrp="1"/>
          </p:cNvSpPr>
          <p:nvPr>
            <p:ph type="title"/>
          </p:nvPr>
        </p:nvSpPr>
        <p:spPr>
          <a:xfrm>
            <a:off x="628650" y="882675"/>
            <a:ext cx="7886700" cy="290464"/>
          </a:xfrm>
        </p:spPr>
        <p:txBody>
          <a:bodyPr wrap="square" lIns="0" tIns="13335" rIns="0" bIns="0">
            <a:spAutoFit/>
          </a:bodyPr>
          <a:lstStyle/>
          <a:p>
            <a:pPr marL="12700" algn="ctr" eaLnBrk="1" hangingPunct="1">
              <a:spcBef>
                <a:spcPts val="100"/>
              </a:spcBef>
            </a:pP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НИЗКИХ ОБРАЗОВАТЕЛЬНЫХ РЕЗУЛЬТАТОВ</a:t>
            </a:r>
            <a:endParaRPr lang="ru-RU" alt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Низкий уровень оснащения школы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Дефицит </a:t>
            </a: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Недостаточная 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и методическая компетентность педагогических работников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Риски </a:t>
            </a: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низкой адаптивности учебного процесса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внутришкольной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повышения квалификации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Высокая </a:t>
            </a: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с рисками учебной </a:t>
            </a:r>
            <a:r>
              <a:rPr lang="ru-RU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sz="4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Высокая </a:t>
            </a: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с ОВЗ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Низкое </a:t>
            </a: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преодоления языковых и культурных барьеров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Пониженный </a:t>
            </a: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качества школьной образовательной и воспитательной среды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Низкий </a:t>
            </a: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вовлеченности родителей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5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059957"/>
              </p:ext>
            </p:extLst>
          </p:nvPr>
        </p:nvGraphicFramePr>
        <p:xfrm>
          <a:off x="239720" y="188640"/>
          <a:ext cx="8699219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80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ДОЛЯ ОБУЧАЮЩИХСЯ </a:t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РИСКАМИ УЧЕБНОЙ НЕУСПЕШНОСТИ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967689"/>
              </p:ext>
            </p:extLst>
          </p:nvPr>
        </p:nvGraphicFramePr>
        <p:xfrm>
          <a:off x="948690" y="1556792"/>
          <a:ext cx="72466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object 25"/>
          <p:cNvGrpSpPr>
            <a:grpSpLocks/>
          </p:cNvGrpSpPr>
          <p:nvPr/>
        </p:nvGrpSpPr>
        <p:grpSpPr bwMode="auto">
          <a:xfrm>
            <a:off x="8002192" y="0"/>
            <a:ext cx="1141809" cy="2197100"/>
            <a:chOff x="10669523" y="0"/>
            <a:chExt cx="1522730" cy="2197735"/>
          </a:xfrm>
        </p:grpSpPr>
        <p:sp>
          <p:nvSpPr>
            <p:cNvPr id="5" name="object 26"/>
            <p:cNvSpPr>
              <a:spLocks noChangeArrowheads="1"/>
            </p:cNvSpPr>
            <p:nvPr/>
          </p:nvSpPr>
          <p:spPr bwMode="auto">
            <a:xfrm>
              <a:off x="10669523" y="0"/>
              <a:ext cx="760730" cy="672465"/>
            </a:xfrm>
            <a:custGeom>
              <a:avLst/>
              <a:gdLst>
                <a:gd name="T0" fmla="*/ 760484 w 760729"/>
                <a:gd name="T1" fmla="*/ 0 h 672465"/>
                <a:gd name="T2" fmla="*/ 0 w 760729"/>
                <a:gd name="T3" fmla="*/ 0 h 672465"/>
                <a:gd name="T4" fmla="*/ 0 w 760729"/>
                <a:gd name="T5" fmla="*/ 672084 h 672465"/>
                <a:gd name="T6" fmla="*/ 760484 w 760729"/>
                <a:gd name="T7" fmla="*/ 672084 h 672465"/>
                <a:gd name="T8" fmla="*/ 760484 w 760729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729"/>
                <a:gd name="T16" fmla="*/ 0 h 672465"/>
                <a:gd name="T17" fmla="*/ 760729 w 760729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729" h="672465">
                  <a:moveTo>
                    <a:pt x="760476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0476" y="672084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405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bject 27"/>
            <p:cNvSpPr>
              <a:spLocks noChangeArrowheads="1"/>
            </p:cNvSpPr>
            <p:nvPr/>
          </p:nvSpPr>
          <p:spPr bwMode="auto">
            <a:xfrm>
              <a:off x="11426951" y="1434083"/>
              <a:ext cx="762000" cy="763905"/>
            </a:xfrm>
            <a:custGeom>
              <a:avLst/>
              <a:gdLst>
                <a:gd name="T0" fmla="*/ 762000 w 762000"/>
                <a:gd name="T1" fmla="*/ 0 h 763905"/>
                <a:gd name="T2" fmla="*/ 0 w 762000"/>
                <a:gd name="T3" fmla="*/ 0 h 763905"/>
                <a:gd name="T4" fmla="*/ 762000 w 762000"/>
                <a:gd name="T5" fmla="*/ 763524 h 763905"/>
                <a:gd name="T6" fmla="*/ 762000 w 762000"/>
                <a:gd name="T7" fmla="*/ 0 h 763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2000"/>
                <a:gd name="T13" fmla="*/ 0 h 763905"/>
                <a:gd name="T14" fmla="*/ 762000 w 762000"/>
                <a:gd name="T15" fmla="*/ 763905 h 763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2000" h="763905">
                  <a:moveTo>
                    <a:pt x="762000" y="0"/>
                  </a:moveTo>
                  <a:lnTo>
                    <a:pt x="0" y="0"/>
                  </a:lnTo>
                  <a:lnTo>
                    <a:pt x="762000" y="76352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bject 28"/>
            <p:cNvSpPr>
              <a:spLocks noChangeArrowheads="1"/>
            </p:cNvSpPr>
            <p:nvPr/>
          </p:nvSpPr>
          <p:spPr bwMode="auto">
            <a:xfrm>
              <a:off x="11426951" y="673608"/>
              <a:ext cx="762000" cy="760730"/>
            </a:xfrm>
            <a:custGeom>
              <a:avLst/>
              <a:gdLst>
                <a:gd name="T0" fmla="*/ 762000 w 762000"/>
                <a:gd name="T1" fmla="*/ 0 h 760730"/>
                <a:gd name="T2" fmla="*/ 0 w 762000"/>
                <a:gd name="T3" fmla="*/ 0 h 760730"/>
                <a:gd name="T4" fmla="*/ 0 w 762000"/>
                <a:gd name="T5" fmla="*/ 760476 h 760730"/>
                <a:gd name="T6" fmla="*/ 762000 w 762000"/>
                <a:gd name="T7" fmla="*/ 760476 h 760730"/>
                <a:gd name="T8" fmla="*/ 762000 w 762000"/>
                <a:gd name="T9" fmla="*/ 0 h 760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760730"/>
                <a:gd name="T17" fmla="*/ 762000 w 762000"/>
                <a:gd name="T18" fmla="*/ 760730 h 7607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760730">
                  <a:moveTo>
                    <a:pt x="76200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762000" y="76047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bject 29"/>
            <p:cNvSpPr>
              <a:spLocks noChangeArrowheads="1"/>
            </p:cNvSpPr>
            <p:nvPr/>
          </p:nvSpPr>
          <p:spPr bwMode="auto">
            <a:xfrm>
              <a:off x="11428475" y="1523"/>
              <a:ext cx="762000" cy="672465"/>
            </a:xfrm>
            <a:custGeom>
              <a:avLst/>
              <a:gdLst>
                <a:gd name="T0" fmla="*/ 762000 w 762000"/>
                <a:gd name="T1" fmla="*/ 0 h 672465"/>
                <a:gd name="T2" fmla="*/ 0 w 762000"/>
                <a:gd name="T3" fmla="*/ 0 h 672465"/>
                <a:gd name="T4" fmla="*/ 0 w 762000"/>
                <a:gd name="T5" fmla="*/ 672084 h 672465"/>
                <a:gd name="T6" fmla="*/ 762000 w 762000"/>
                <a:gd name="T7" fmla="*/ 672084 h 672465"/>
                <a:gd name="T8" fmla="*/ 762000 w 762000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672465"/>
                <a:gd name="T17" fmla="*/ 762000 w 762000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672465">
                  <a:moveTo>
                    <a:pt x="762000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2000" y="67208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bject 30"/>
            <p:cNvSpPr>
              <a:spLocks noChangeArrowheads="1"/>
            </p:cNvSpPr>
            <p:nvPr/>
          </p:nvSpPr>
          <p:spPr bwMode="auto">
            <a:xfrm>
              <a:off x="10866119" y="112776"/>
              <a:ext cx="361315" cy="358140"/>
            </a:xfrm>
            <a:custGeom>
              <a:avLst/>
              <a:gdLst>
                <a:gd name="T0" fmla="*/ 181228 w 361315"/>
                <a:gd name="T1" fmla="*/ 0 h 358140"/>
                <a:gd name="T2" fmla="*/ 133011 w 361315"/>
                <a:gd name="T3" fmla="*/ 6417 h 358140"/>
                <a:gd name="T4" fmla="*/ 89709 w 361315"/>
                <a:gd name="T5" fmla="*/ 24543 h 358140"/>
                <a:gd name="T6" fmla="*/ 53038 w 361315"/>
                <a:gd name="T7" fmla="*/ 52689 h 358140"/>
                <a:gd name="T8" fmla="*/ 24717 w 361315"/>
                <a:gd name="T9" fmla="*/ 89163 h 358140"/>
                <a:gd name="T10" fmla="*/ 6465 w 361315"/>
                <a:gd name="T11" fmla="*/ 132276 h 358140"/>
                <a:gd name="T12" fmla="*/ 0 w 361315"/>
                <a:gd name="T13" fmla="*/ 180340 h 358140"/>
                <a:gd name="T14" fmla="*/ 6465 w 361315"/>
                <a:gd name="T15" fmla="*/ 227332 h 358140"/>
                <a:gd name="T16" fmla="*/ 24717 w 361315"/>
                <a:gd name="T17" fmla="*/ 269729 h 358140"/>
                <a:gd name="T18" fmla="*/ 53038 w 361315"/>
                <a:gd name="T19" fmla="*/ 305768 h 358140"/>
                <a:gd name="T20" fmla="*/ 89709 w 361315"/>
                <a:gd name="T21" fmla="*/ 333690 h 358140"/>
                <a:gd name="T22" fmla="*/ 133011 w 361315"/>
                <a:gd name="T23" fmla="*/ 351734 h 358140"/>
                <a:gd name="T24" fmla="*/ 181228 w 361315"/>
                <a:gd name="T25" fmla="*/ 358139 h 358140"/>
                <a:gd name="T26" fmla="*/ 228911 w 361315"/>
                <a:gd name="T27" fmla="*/ 351734 h 358140"/>
                <a:gd name="T28" fmla="*/ 271855 w 361315"/>
                <a:gd name="T29" fmla="*/ 333690 h 358140"/>
                <a:gd name="T30" fmla="*/ 308308 w 361315"/>
                <a:gd name="T31" fmla="*/ 305768 h 358140"/>
                <a:gd name="T32" fmla="*/ 336517 w 361315"/>
                <a:gd name="T33" fmla="*/ 269729 h 358140"/>
                <a:gd name="T34" fmla="*/ 354728 w 361315"/>
                <a:gd name="T35" fmla="*/ 227332 h 358140"/>
                <a:gd name="T36" fmla="*/ 361187 w 361315"/>
                <a:gd name="T37" fmla="*/ 180340 h 358140"/>
                <a:gd name="T38" fmla="*/ 354728 w 361315"/>
                <a:gd name="T39" fmla="*/ 132276 h 358140"/>
                <a:gd name="T40" fmla="*/ 336517 w 361315"/>
                <a:gd name="T41" fmla="*/ 89163 h 358140"/>
                <a:gd name="T42" fmla="*/ 308308 w 361315"/>
                <a:gd name="T43" fmla="*/ 52689 h 358140"/>
                <a:gd name="T44" fmla="*/ 271855 w 361315"/>
                <a:gd name="T45" fmla="*/ 24543 h 358140"/>
                <a:gd name="T46" fmla="*/ 228911 w 361315"/>
                <a:gd name="T47" fmla="*/ 6417 h 358140"/>
                <a:gd name="T48" fmla="*/ 181228 w 361315"/>
                <a:gd name="T49" fmla="*/ 0 h 358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315"/>
                <a:gd name="T76" fmla="*/ 0 h 358140"/>
                <a:gd name="T77" fmla="*/ 361315 w 361315"/>
                <a:gd name="T78" fmla="*/ 358140 h 358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315" h="358140">
                  <a:moveTo>
                    <a:pt x="181228" y="0"/>
                  </a:moveTo>
                  <a:lnTo>
                    <a:pt x="133011" y="6417"/>
                  </a:lnTo>
                  <a:lnTo>
                    <a:pt x="89709" y="24543"/>
                  </a:lnTo>
                  <a:lnTo>
                    <a:pt x="53038" y="52689"/>
                  </a:lnTo>
                  <a:lnTo>
                    <a:pt x="24717" y="89163"/>
                  </a:lnTo>
                  <a:lnTo>
                    <a:pt x="6465" y="132276"/>
                  </a:lnTo>
                  <a:lnTo>
                    <a:pt x="0" y="180340"/>
                  </a:lnTo>
                  <a:lnTo>
                    <a:pt x="6465" y="227332"/>
                  </a:lnTo>
                  <a:lnTo>
                    <a:pt x="24717" y="269729"/>
                  </a:lnTo>
                  <a:lnTo>
                    <a:pt x="53038" y="305768"/>
                  </a:lnTo>
                  <a:lnTo>
                    <a:pt x="89709" y="333690"/>
                  </a:lnTo>
                  <a:lnTo>
                    <a:pt x="133011" y="351734"/>
                  </a:lnTo>
                  <a:lnTo>
                    <a:pt x="181228" y="358139"/>
                  </a:lnTo>
                  <a:lnTo>
                    <a:pt x="228911" y="351734"/>
                  </a:lnTo>
                  <a:lnTo>
                    <a:pt x="271855" y="333690"/>
                  </a:lnTo>
                  <a:lnTo>
                    <a:pt x="308308" y="305768"/>
                  </a:lnTo>
                  <a:lnTo>
                    <a:pt x="336517" y="269729"/>
                  </a:lnTo>
                  <a:lnTo>
                    <a:pt x="354728" y="227332"/>
                  </a:lnTo>
                  <a:lnTo>
                    <a:pt x="361187" y="180340"/>
                  </a:lnTo>
                  <a:lnTo>
                    <a:pt x="354728" y="132276"/>
                  </a:lnTo>
                  <a:lnTo>
                    <a:pt x="336517" y="89163"/>
                  </a:lnTo>
                  <a:lnTo>
                    <a:pt x="308308" y="52689"/>
                  </a:lnTo>
                  <a:lnTo>
                    <a:pt x="271855" y="24543"/>
                  </a:lnTo>
                  <a:lnTo>
                    <a:pt x="228911" y="6417"/>
                  </a:lnTo>
                  <a:lnTo>
                    <a:pt x="181228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bject 31"/>
            <p:cNvSpPr>
              <a:spLocks noChangeArrowheads="1"/>
            </p:cNvSpPr>
            <p:nvPr/>
          </p:nvSpPr>
          <p:spPr bwMode="auto">
            <a:xfrm>
              <a:off x="11431523" y="672083"/>
              <a:ext cx="760730" cy="763905"/>
            </a:xfrm>
            <a:custGeom>
              <a:avLst/>
              <a:gdLst>
                <a:gd name="T0" fmla="*/ 352171 w 760729"/>
                <a:gd name="T1" fmla="*/ 0 h 763905"/>
                <a:gd name="T2" fmla="*/ 0 w 760729"/>
                <a:gd name="T3" fmla="*/ 0 h 763905"/>
                <a:gd name="T4" fmla="*/ 1575 w 760729"/>
                <a:gd name="T5" fmla="*/ 54146 h 763905"/>
                <a:gd name="T6" fmla="*/ 6237 w 760729"/>
                <a:gd name="T7" fmla="*/ 102633 h 763905"/>
                <a:gd name="T8" fmla="*/ 13889 w 760729"/>
                <a:gd name="T9" fmla="*/ 150190 h 763905"/>
                <a:gd name="T10" fmla="*/ 24435 w 760729"/>
                <a:gd name="T11" fmla="*/ 196721 h 763905"/>
                <a:gd name="T12" fmla="*/ 37779 w 760729"/>
                <a:gd name="T13" fmla="*/ 242130 h 763905"/>
                <a:gd name="T14" fmla="*/ 53824 w 760729"/>
                <a:gd name="T15" fmla="*/ 286321 h 763905"/>
                <a:gd name="T16" fmla="*/ 72473 w 760729"/>
                <a:gd name="T17" fmla="*/ 329197 h 763905"/>
                <a:gd name="T18" fmla="*/ 93631 w 760729"/>
                <a:gd name="T19" fmla="*/ 370661 h 763905"/>
                <a:gd name="T20" fmla="*/ 117202 w 760729"/>
                <a:gd name="T21" fmla="*/ 410617 h 763905"/>
                <a:gd name="T22" fmla="*/ 143088 w 760729"/>
                <a:gd name="T23" fmla="*/ 448970 h 763905"/>
                <a:gd name="T24" fmla="*/ 171193 w 760729"/>
                <a:gd name="T25" fmla="*/ 485622 h 763905"/>
                <a:gd name="T26" fmla="*/ 201422 w 760729"/>
                <a:gd name="T27" fmla="*/ 520477 h 763905"/>
                <a:gd name="T28" fmla="*/ 233677 w 760729"/>
                <a:gd name="T29" fmla="*/ 553440 h 763905"/>
                <a:gd name="T30" fmla="*/ 267862 w 760729"/>
                <a:gd name="T31" fmla="*/ 584412 h 763905"/>
                <a:gd name="T32" fmla="*/ 303882 w 760729"/>
                <a:gd name="T33" fmla="*/ 613299 h 763905"/>
                <a:gd name="T34" fmla="*/ 341639 w 760729"/>
                <a:gd name="T35" fmla="*/ 640004 h 763905"/>
                <a:gd name="T36" fmla="*/ 381045 w 760729"/>
                <a:gd name="T37" fmla="*/ 664431 h 763905"/>
                <a:gd name="T38" fmla="*/ 421989 w 760729"/>
                <a:gd name="T39" fmla="*/ 686482 h 763905"/>
                <a:gd name="T40" fmla="*/ 464381 w 760729"/>
                <a:gd name="T41" fmla="*/ 706062 h 763905"/>
                <a:gd name="T42" fmla="*/ 508125 w 760729"/>
                <a:gd name="T43" fmla="*/ 723075 h 763905"/>
                <a:gd name="T44" fmla="*/ 553125 w 760729"/>
                <a:gd name="T45" fmla="*/ 737424 h 763905"/>
                <a:gd name="T46" fmla="*/ 599285 w 760729"/>
                <a:gd name="T47" fmla="*/ 749013 h 763905"/>
                <a:gd name="T48" fmla="*/ 646508 w 760729"/>
                <a:gd name="T49" fmla="*/ 757745 h 763905"/>
                <a:gd name="T50" fmla="*/ 694698 w 760729"/>
                <a:gd name="T51" fmla="*/ 763524 h 763905"/>
                <a:gd name="T52" fmla="*/ 760484 w 760729"/>
                <a:gd name="T53" fmla="*/ 763524 h 763905"/>
                <a:gd name="T54" fmla="*/ 760484 w 760729"/>
                <a:gd name="T55" fmla="*/ 412241 h 763905"/>
                <a:gd name="T56" fmla="*/ 712763 w 760729"/>
                <a:gd name="T57" fmla="*/ 409494 h 763905"/>
                <a:gd name="T58" fmla="*/ 666687 w 760729"/>
                <a:gd name="T59" fmla="*/ 401456 h 763905"/>
                <a:gd name="T60" fmla="*/ 622557 w 760729"/>
                <a:gd name="T61" fmla="*/ 388438 h 763905"/>
                <a:gd name="T62" fmla="*/ 580677 w 760729"/>
                <a:gd name="T63" fmla="*/ 370748 h 763905"/>
                <a:gd name="T64" fmla="*/ 541348 w 760729"/>
                <a:gd name="T65" fmla="*/ 348695 h 763905"/>
                <a:gd name="T66" fmla="*/ 504875 w 760729"/>
                <a:gd name="T67" fmla="*/ 322588 h 763905"/>
                <a:gd name="T68" fmla="*/ 471559 w 760729"/>
                <a:gd name="T69" fmla="*/ 292735 h 763905"/>
                <a:gd name="T70" fmla="*/ 441702 w 760729"/>
                <a:gd name="T71" fmla="*/ 259445 h 763905"/>
                <a:gd name="T72" fmla="*/ 415609 w 760729"/>
                <a:gd name="T73" fmla="*/ 223027 h 763905"/>
                <a:gd name="T74" fmla="*/ 393581 w 760729"/>
                <a:gd name="T75" fmla="*/ 183790 h 763905"/>
                <a:gd name="T76" fmla="*/ 375914 w 760729"/>
                <a:gd name="T77" fmla="*/ 142042 h 763905"/>
                <a:gd name="T78" fmla="*/ 362925 w 760729"/>
                <a:gd name="T79" fmla="*/ 98093 h 763905"/>
                <a:gd name="T80" fmla="*/ 354910 w 760729"/>
                <a:gd name="T81" fmla="*/ 52251 h 763905"/>
                <a:gd name="T82" fmla="*/ 352171 w 760729"/>
                <a:gd name="T83" fmla="*/ 4825 h 763905"/>
                <a:gd name="T84" fmla="*/ 352171 w 760729"/>
                <a:gd name="T85" fmla="*/ 0 h 7639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0729"/>
                <a:gd name="T130" fmla="*/ 0 h 763905"/>
                <a:gd name="T131" fmla="*/ 760729 w 760729"/>
                <a:gd name="T132" fmla="*/ 763905 h 7639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0729" h="763905">
                  <a:moveTo>
                    <a:pt x="352171" y="0"/>
                  </a:moveTo>
                  <a:lnTo>
                    <a:pt x="0" y="0"/>
                  </a:lnTo>
                  <a:lnTo>
                    <a:pt x="1575" y="54146"/>
                  </a:lnTo>
                  <a:lnTo>
                    <a:pt x="6237" y="102633"/>
                  </a:lnTo>
                  <a:lnTo>
                    <a:pt x="13889" y="150190"/>
                  </a:lnTo>
                  <a:lnTo>
                    <a:pt x="24435" y="196721"/>
                  </a:lnTo>
                  <a:lnTo>
                    <a:pt x="37779" y="242130"/>
                  </a:lnTo>
                  <a:lnTo>
                    <a:pt x="53824" y="286321"/>
                  </a:lnTo>
                  <a:lnTo>
                    <a:pt x="72473" y="329197"/>
                  </a:lnTo>
                  <a:lnTo>
                    <a:pt x="93631" y="370661"/>
                  </a:lnTo>
                  <a:lnTo>
                    <a:pt x="117202" y="410617"/>
                  </a:lnTo>
                  <a:lnTo>
                    <a:pt x="143088" y="448970"/>
                  </a:lnTo>
                  <a:lnTo>
                    <a:pt x="171193" y="485622"/>
                  </a:lnTo>
                  <a:lnTo>
                    <a:pt x="201422" y="520477"/>
                  </a:lnTo>
                  <a:lnTo>
                    <a:pt x="233677" y="553440"/>
                  </a:lnTo>
                  <a:lnTo>
                    <a:pt x="267862" y="584412"/>
                  </a:lnTo>
                  <a:lnTo>
                    <a:pt x="303882" y="613299"/>
                  </a:lnTo>
                  <a:lnTo>
                    <a:pt x="341639" y="640004"/>
                  </a:lnTo>
                  <a:lnTo>
                    <a:pt x="381037" y="664431"/>
                  </a:lnTo>
                  <a:lnTo>
                    <a:pt x="421981" y="686482"/>
                  </a:lnTo>
                  <a:lnTo>
                    <a:pt x="464373" y="706062"/>
                  </a:lnTo>
                  <a:lnTo>
                    <a:pt x="508117" y="723075"/>
                  </a:lnTo>
                  <a:lnTo>
                    <a:pt x="553117" y="737424"/>
                  </a:lnTo>
                  <a:lnTo>
                    <a:pt x="599277" y="749013"/>
                  </a:lnTo>
                  <a:lnTo>
                    <a:pt x="646500" y="757745"/>
                  </a:lnTo>
                  <a:lnTo>
                    <a:pt x="694690" y="763524"/>
                  </a:lnTo>
                  <a:lnTo>
                    <a:pt x="760476" y="763524"/>
                  </a:lnTo>
                  <a:lnTo>
                    <a:pt x="760476" y="412241"/>
                  </a:lnTo>
                  <a:lnTo>
                    <a:pt x="712755" y="409494"/>
                  </a:lnTo>
                  <a:lnTo>
                    <a:pt x="666679" y="401456"/>
                  </a:lnTo>
                  <a:lnTo>
                    <a:pt x="622549" y="388438"/>
                  </a:lnTo>
                  <a:lnTo>
                    <a:pt x="580669" y="370748"/>
                  </a:lnTo>
                  <a:lnTo>
                    <a:pt x="541340" y="348695"/>
                  </a:lnTo>
                  <a:lnTo>
                    <a:pt x="504867" y="322588"/>
                  </a:lnTo>
                  <a:lnTo>
                    <a:pt x="471551" y="292735"/>
                  </a:lnTo>
                  <a:lnTo>
                    <a:pt x="441694" y="259445"/>
                  </a:lnTo>
                  <a:lnTo>
                    <a:pt x="415601" y="223027"/>
                  </a:lnTo>
                  <a:lnTo>
                    <a:pt x="393573" y="183790"/>
                  </a:lnTo>
                  <a:lnTo>
                    <a:pt x="375914" y="142042"/>
                  </a:lnTo>
                  <a:lnTo>
                    <a:pt x="362925" y="98093"/>
                  </a:lnTo>
                  <a:lnTo>
                    <a:pt x="354910" y="52251"/>
                  </a:lnTo>
                  <a:lnTo>
                    <a:pt x="352171" y="4825"/>
                  </a:lnTo>
                  <a:lnTo>
                    <a:pt x="352171" y="0"/>
                  </a:lnTo>
                  <a:close/>
                </a:path>
              </a:pathLst>
            </a:custGeom>
            <a:solidFill>
              <a:srgbClr val="8B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506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94" y="336135"/>
            <a:ext cx="7886700" cy="10606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ПРЕДМЕТНАЯ И МЕТОДИЧЕСКАЯ КОМПЕТЕНТНОСТЬ ПЕДАГОГИЧЕСКИХ РАБОТНИКОВ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049896"/>
              </p:ext>
            </p:extLst>
          </p:nvPr>
        </p:nvGraphicFramePr>
        <p:xfrm>
          <a:off x="395536" y="1628800"/>
          <a:ext cx="842493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object 25"/>
          <p:cNvGrpSpPr>
            <a:grpSpLocks/>
          </p:cNvGrpSpPr>
          <p:nvPr/>
        </p:nvGrpSpPr>
        <p:grpSpPr bwMode="auto">
          <a:xfrm>
            <a:off x="8002192" y="0"/>
            <a:ext cx="1141809" cy="2197100"/>
            <a:chOff x="10669523" y="0"/>
            <a:chExt cx="1522730" cy="2197735"/>
          </a:xfrm>
        </p:grpSpPr>
        <p:sp>
          <p:nvSpPr>
            <p:cNvPr id="5" name="object 26"/>
            <p:cNvSpPr>
              <a:spLocks noChangeArrowheads="1"/>
            </p:cNvSpPr>
            <p:nvPr/>
          </p:nvSpPr>
          <p:spPr bwMode="auto">
            <a:xfrm>
              <a:off x="10669523" y="0"/>
              <a:ext cx="760730" cy="672465"/>
            </a:xfrm>
            <a:custGeom>
              <a:avLst/>
              <a:gdLst>
                <a:gd name="T0" fmla="*/ 760484 w 760729"/>
                <a:gd name="T1" fmla="*/ 0 h 672465"/>
                <a:gd name="T2" fmla="*/ 0 w 760729"/>
                <a:gd name="T3" fmla="*/ 0 h 672465"/>
                <a:gd name="T4" fmla="*/ 0 w 760729"/>
                <a:gd name="T5" fmla="*/ 672084 h 672465"/>
                <a:gd name="T6" fmla="*/ 760484 w 760729"/>
                <a:gd name="T7" fmla="*/ 672084 h 672465"/>
                <a:gd name="T8" fmla="*/ 760484 w 760729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729"/>
                <a:gd name="T16" fmla="*/ 0 h 672465"/>
                <a:gd name="T17" fmla="*/ 760729 w 760729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729" h="672465">
                  <a:moveTo>
                    <a:pt x="760476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0476" y="672084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405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bject 27"/>
            <p:cNvSpPr>
              <a:spLocks noChangeArrowheads="1"/>
            </p:cNvSpPr>
            <p:nvPr/>
          </p:nvSpPr>
          <p:spPr bwMode="auto">
            <a:xfrm>
              <a:off x="11426951" y="1434083"/>
              <a:ext cx="762000" cy="763905"/>
            </a:xfrm>
            <a:custGeom>
              <a:avLst/>
              <a:gdLst>
                <a:gd name="T0" fmla="*/ 762000 w 762000"/>
                <a:gd name="T1" fmla="*/ 0 h 763905"/>
                <a:gd name="T2" fmla="*/ 0 w 762000"/>
                <a:gd name="T3" fmla="*/ 0 h 763905"/>
                <a:gd name="T4" fmla="*/ 762000 w 762000"/>
                <a:gd name="T5" fmla="*/ 763524 h 763905"/>
                <a:gd name="T6" fmla="*/ 762000 w 762000"/>
                <a:gd name="T7" fmla="*/ 0 h 763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2000"/>
                <a:gd name="T13" fmla="*/ 0 h 763905"/>
                <a:gd name="T14" fmla="*/ 762000 w 762000"/>
                <a:gd name="T15" fmla="*/ 763905 h 763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2000" h="763905">
                  <a:moveTo>
                    <a:pt x="762000" y="0"/>
                  </a:moveTo>
                  <a:lnTo>
                    <a:pt x="0" y="0"/>
                  </a:lnTo>
                  <a:lnTo>
                    <a:pt x="762000" y="76352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bject 28"/>
            <p:cNvSpPr>
              <a:spLocks noChangeArrowheads="1"/>
            </p:cNvSpPr>
            <p:nvPr/>
          </p:nvSpPr>
          <p:spPr bwMode="auto">
            <a:xfrm>
              <a:off x="11426951" y="673608"/>
              <a:ext cx="762000" cy="760730"/>
            </a:xfrm>
            <a:custGeom>
              <a:avLst/>
              <a:gdLst>
                <a:gd name="T0" fmla="*/ 762000 w 762000"/>
                <a:gd name="T1" fmla="*/ 0 h 760730"/>
                <a:gd name="T2" fmla="*/ 0 w 762000"/>
                <a:gd name="T3" fmla="*/ 0 h 760730"/>
                <a:gd name="T4" fmla="*/ 0 w 762000"/>
                <a:gd name="T5" fmla="*/ 760476 h 760730"/>
                <a:gd name="T6" fmla="*/ 762000 w 762000"/>
                <a:gd name="T7" fmla="*/ 760476 h 760730"/>
                <a:gd name="T8" fmla="*/ 762000 w 762000"/>
                <a:gd name="T9" fmla="*/ 0 h 760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760730"/>
                <a:gd name="T17" fmla="*/ 762000 w 762000"/>
                <a:gd name="T18" fmla="*/ 760730 h 7607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760730">
                  <a:moveTo>
                    <a:pt x="76200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762000" y="76047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bject 29"/>
            <p:cNvSpPr>
              <a:spLocks noChangeArrowheads="1"/>
            </p:cNvSpPr>
            <p:nvPr/>
          </p:nvSpPr>
          <p:spPr bwMode="auto">
            <a:xfrm>
              <a:off x="11428475" y="1523"/>
              <a:ext cx="762000" cy="672465"/>
            </a:xfrm>
            <a:custGeom>
              <a:avLst/>
              <a:gdLst>
                <a:gd name="T0" fmla="*/ 762000 w 762000"/>
                <a:gd name="T1" fmla="*/ 0 h 672465"/>
                <a:gd name="T2" fmla="*/ 0 w 762000"/>
                <a:gd name="T3" fmla="*/ 0 h 672465"/>
                <a:gd name="T4" fmla="*/ 0 w 762000"/>
                <a:gd name="T5" fmla="*/ 672084 h 672465"/>
                <a:gd name="T6" fmla="*/ 762000 w 762000"/>
                <a:gd name="T7" fmla="*/ 672084 h 672465"/>
                <a:gd name="T8" fmla="*/ 762000 w 762000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672465"/>
                <a:gd name="T17" fmla="*/ 762000 w 762000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672465">
                  <a:moveTo>
                    <a:pt x="762000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2000" y="67208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bject 30"/>
            <p:cNvSpPr>
              <a:spLocks noChangeArrowheads="1"/>
            </p:cNvSpPr>
            <p:nvPr/>
          </p:nvSpPr>
          <p:spPr bwMode="auto">
            <a:xfrm>
              <a:off x="10866119" y="112776"/>
              <a:ext cx="361315" cy="358140"/>
            </a:xfrm>
            <a:custGeom>
              <a:avLst/>
              <a:gdLst>
                <a:gd name="T0" fmla="*/ 181228 w 361315"/>
                <a:gd name="T1" fmla="*/ 0 h 358140"/>
                <a:gd name="T2" fmla="*/ 133011 w 361315"/>
                <a:gd name="T3" fmla="*/ 6417 h 358140"/>
                <a:gd name="T4" fmla="*/ 89709 w 361315"/>
                <a:gd name="T5" fmla="*/ 24543 h 358140"/>
                <a:gd name="T6" fmla="*/ 53038 w 361315"/>
                <a:gd name="T7" fmla="*/ 52689 h 358140"/>
                <a:gd name="T8" fmla="*/ 24717 w 361315"/>
                <a:gd name="T9" fmla="*/ 89163 h 358140"/>
                <a:gd name="T10" fmla="*/ 6465 w 361315"/>
                <a:gd name="T11" fmla="*/ 132276 h 358140"/>
                <a:gd name="T12" fmla="*/ 0 w 361315"/>
                <a:gd name="T13" fmla="*/ 180340 h 358140"/>
                <a:gd name="T14" fmla="*/ 6465 w 361315"/>
                <a:gd name="T15" fmla="*/ 227332 h 358140"/>
                <a:gd name="T16" fmla="*/ 24717 w 361315"/>
                <a:gd name="T17" fmla="*/ 269729 h 358140"/>
                <a:gd name="T18" fmla="*/ 53038 w 361315"/>
                <a:gd name="T19" fmla="*/ 305768 h 358140"/>
                <a:gd name="T20" fmla="*/ 89709 w 361315"/>
                <a:gd name="T21" fmla="*/ 333690 h 358140"/>
                <a:gd name="T22" fmla="*/ 133011 w 361315"/>
                <a:gd name="T23" fmla="*/ 351734 h 358140"/>
                <a:gd name="T24" fmla="*/ 181228 w 361315"/>
                <a:gd name="T25" fmla="*/ 358139 h 358140"/>
                <a:gd name="T26" fmla="*/ 228911 w 361315"/>
                <a:gd name="T27" fmla="*/ 351734 h 358140"/>
                <a:gd name="T28" fmla="*/ 271855 w 361315"/>
                <a:gd name="T29" fmla="*/ 333690 h 358140"/>
                <a:gd name="T30" fmla="*/ 308308 w 361315"/>
                <a:gd name="T31" fmla="*/ 305768 h 358140"/>
                <a:gd name="T32" fmla="*/ 336517 w 361315"/>
                <a:gd name="T33" fmla="*/ 269729 h 358140"/>
                <a:gd name="T34" fmla="*/ 354728 w 361315"/>
                <a:gd name="T35" fmla="*/ 227332 h 358140"/>
                <a:gd name="T36" fmla="*/ 361187 w 361315"/>
                <a:gd name="T37" fmla="*/ 180340 h 358140"/>
                <a:gd name="T38" fmla="*/ 354728 w 361315"/>
                <a:gd name="T39" fmla="*/ 132276 h 358140"/>
                <a:gd name="T40" fmla="*/ 336517 w 361315"/>
                <a:gd name="T41" fmla="*/ 89163 h 358140"/>
                <a:gd name="T42" fmla="*/ 308308 w 361315"/>
                <a:gd name="T43" fmla="*/ 52689 h 358140"/>
                <a:gd name="T44" fmla="*/ 271855 w 361315"/>
                <a:gd name="T45" fmla="*/ 24543 h 358140"/>
                <a:gd name="T46" fmla="*/ 228911 w 361315"/>
                <a:gd name="T47" fmla="*/ 6417 h 358140"/>
                <a:gd name="T48" fmla="*/ 181228 w 361315"/>
                <a:gd name="T49" fmla="*/ 0 h 358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315"/>
                <a:gd name="T76" fmla="*/ 0 h 358140"/>
                <a:gd name="T77" fmla="*/ 361315 w 361315"/>
                <a:gd name="T78" fmla="*/ 358140 h 358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315" h="358140">
                  <a:moveTo>
                    <a:pt x="181228" y="0"/>
                  </a:moveTo>
                  <a:lnTo>
                    <a:pt x="133011" y="6417"/>
                  </a:lnTo>
                  <a:lnTo>
                    <a:pt x="89709" y="24543"/>
                  </a:lnTo>
                  <a:lnTo>
                    <a:pt x="53038" y="52689"/>
                  </a:lnTo>
                  <a:lnTo>
                    <a:pt x="24717" y="89163"/>
                  </a:lnTo>
                  <a:lnTo>
                    <a:pt x="6465" y="132276"/>
                  </a:lnTo>
                  <a:lnTo>
                    <a:pt x="0" y="180340"/>
                  </a:lnTo>
                  <a:lnTo>
                    <a:pt x="6465" y="227332"/>
                  </a:lnTo>
                  <a:lnTo>
                    <a:pt x="24717" y="269729"/>
                  </a:lnTo>
                  <a:lnTo>
                    <a:pt x="53038" y="305768"/>
                  </a:lnTo>
                  <a:lnTo>
                    <a:pt x="89709" y="333690"/>
                  </a:lnTo>
                  <a:lnTo>
                    <a:pt x="133011" y="351734"/>
                  </a:lnTo>
                  <a:lnTo>
                    <a:pt x="181228" y="358139"/>
                  </a:lnTo>
                  <a:lnTo>
                    <a:pt x="228911" y="351734"/>
                  </a:lnTo>
                  <a:lnTo>
                    <a:pt x="271855" y="333690"/>
                  </a:lnTo>
                  <a:lnTo>
                    <a:pt x="308308" y="305768"/>
                  </a:lnTo>
                  <a:lnTo>
                    <a:pt x="336517" y="269729"/>
                  </a:lnTo>
                  <a:lnTo>
                    <a:pt x="354728" y="227332"/>
                  </a:lnTo>
                  <a:lnTo>
                    <a:pt x="361187" y="180340"/>
                  </a:lnTo>
                  <a:lnTo>
                    <a:pt x="354728" y="132276"/>
                  </a:lnTo>
                  <a:lnTo>
                    <a:pt x="336517" y="89163"/>
                  </a:lnTo>
                  <a:lnTo>
                    <a:pt x="308308" y="52689"/>
                  </a:lnTo>
                  <a:lnTo>
                    <a:pt x="271855" y="24543"/>
                  </a:lnTo>
                  <a:lnTo>
                    <a:pt x="228911" y="6417"/>
                  </a:lnTo>
                  <a:lnTo>
                    <a:pt x="181228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bject 31"/>
            <p:cNvSpPr>
              <a:spLocks noChangeArrowheads="1"/>
            </p:cNvSpPr>
            <p:nvPr/>
          </p:nvSpPr>
          <p:spPr bwMode="auto">
            <a:xfrm>
              <a:off x="11431523" y="672083"/>
              <a:ext cx="760730" cy="763905"/>
            </a:xfrm>
            <a:custGeom>
              <a:avLst/>
              <a:gdLst>
                <a:gd name="T0" fmla="*/ 352171 w 760729"/>
                <a:gd name="T1" fmla="*/ 0 h 763905"/>
                <a:gd name="T2" fmla="*/ 0 w 760729"/>
                <a:gd name="T3" fmla="*/ 0 h 763905"/>
                <a:gd name="T4" fmla="*/ 1575 w 760729"/>
                <a:gd name="T5" fmla="*/ 54146 h 763905"/>
                <a:gd name="T6" fmla="*/ 6237 w 760729"/>
                <a:gd name="T7" fmla="*/ 102633 h 763905"/>
                <a:gd name="T8" fmla="*/ 13889 w 760729"/>
                <a:gd name="T9" fmla="*/ 150190 h 763905"/>
                <a:gd name="T10" fmla="*/ 24435 w 760729"/>
                <a:gd name="T11" fmla="*/ 196721 h 763905"/>
                <a:gd name="T12" fmla="*/ 37779 w 760729"/>
                <a:gd name="T13" fmla="*/ 242130 h 763905"/>
                <a:gd name="T14" fmla="*/ 53824 w 760729"/>
                <a:gd name="T15" fmla="*/ 286321 h 763905"/>
                <a:gd name="T16" fmla="*/ 72473 w 760729"/>
                <a:gd name="T17" fmla="*/ 329197 h 763905"/>
                <a:gd name="T18" fmla="*/ 93631 w 760729"/>
                <a:gd name="T19" fmla="*/ 370661 h 763905"/>
                <a:gd name="T20" fmla="*/ 117202 w 760729"/>
                <a:gd name="T21" fmla="*/ 410617 h 763905"/>
                <a:gd name="T22" fmla="*/ 143088 w 760729"/>
                <a:gd name="T23" fmla="*/ 448970 h 763905"/>
                <a:gd name="T24" fmla="*/ 171193 w 760729"/>
                <a:gd name="T25" fmla="*/ 485622 h 763905"/>
                <a:gd name="T26" fmla="*/ 201422 w 760729"/>
                <a:gd name="T27" fmla="*/ 520477 h 763905"/>
                <a:gd name="T28" fmla="*/ 233677 w 760729"/>
                <a:gd name="T29" fmla="*/ 553440 h 763905"/>
                <a:gd name="T30" fmla="*/ 267862 w 760729"/>
                <a:gd name="T31" fmla="*/ 584412 h 763905"/>
                <a:gd name="T32" fmla="*/ 303882 w 760729"/>
                <a:gd name="T33" fmla="*/ 613299 h 763905"/>
                <a:gd name="T34" fmla="*/ 341639 w 760729"/>
                <a:gd name="T35" fmla="*/ 640004 h 763905"/>
                <a:gd name="T36" fmla="*/ 381045 w 760729"/>
                <a:gd name="T37" fmla="*/ 664431 h 763905"/>
                <a:gd name="T38" fmla="*/ 421989 w 760729"/>
                <a:gd name="T39" fmla="*/ 686482 h 763905"/>
                <a:gd name="T40" fmla="*/ 464381 w 760729"/>
                <a:gd name="T41" fmla="*/ 706062 h 763905"/>
                <a:gd name="T42" fmla="*/ 508125 w 760729"/>
                <a:gd name="T43" fmla="*/ 723075 h 763905"/>
                <a:gd name="T44" fmla="*/ 553125 w 760729"/>
                <a:gd name="T45" fmla="*/ 737424 h 763905"/>
                <a:gd name="T46" fmla="*/ 599285 w 760729"/>
                <a:gd name="T47" fmla="*/ 749013 h 763905"/>
                <a:gd name="T48" fmla="*/ 646508 w 760729"/>
                <a:gd name="T49" fmla="*/ 757745 h 763905"/>
                <a:gd name="T50" fmla="*/ 694698 w 760729"/>
                <a:gd name="T51" fmla="*/ 763524 h 763905"/>
                <a:gd name="T52" fmla="*/ 760484 w 760729"/>
                <a:gd name="T53" fmla="*/ 763524 h 763905"/>
                <a:gd name="T54" fmla="*/ 760484 w 760729"/>
                <a:gd name="T55" fmla="*/ 412241 h 763905"/>
                <a:gd name="T56" fmla="*/ 712763 w 760729"/>
                <a:gd name="T57" fmla="*/ 409494 h 763905"/>
                <a:gd name="T58" fmla="*/ 666687 w 760729"/>
                <a:gd name="T59" fmla="*/ 401456 h 763905"/>
                <a:gd name="T60" fmla="*/ 622557 w 760729"/>
                <a:gd name="T61" fmla="*/ 388438 h 763905"/>
                <a:gd name="T62" fmla="*/ 580677 w 760729"/>
                <a:gd name="T63" fmla="*/ 370748 h 763905"/>
                <a:gd name="T64" fmla="*/ 541348 w 760729"/>
                <a:gd name="T65" fmla="*/ 348695 h 763905"/>
                <a:gd name="T66" fmla="*/ 504875 w 760729"/>
                <a:gd name="T67" fmla="*/ 322588 h 763905"/>
                <a:gd name="T68" fmla="*/ 471559 w 760729"/>
                <a:gd name="T69" fmla="*/ 292735 h 763905"/>
                <a:gd name="T70" fmla="*/ 441702 w 760729"/>
                <a:gd name="T71" fmla="*/ 259445 h 763905"/>
                <a:gd name="T72" fmla="*/ 415609 w 760729"/>
                <a:gd name="T73" fmla="*/ 223027 h 763905"/>
                <a:gd name="T74" fmla="*/ 393581 w 760729"/>
                <a:gd name="T75" fmla="*/ 183790 h 763905"/>
                <a:gd name="T76" fmla="*/ 375914 w 760729"/>
                <a:gd name="T77" fmla="*/ 142042 h 763905"/>
                <a:gd name="T78" fmla="*/ 362925 w 760729"/>
                <a:gd name="T79" fmla="*/ 98093 h 763905"/>
                <a:gd name="T80" fmla="*/ 354910 w 760729"/>
                <a:gd name="T81" fmla="*/ 52251 h 763905"/>
                <a:gd name="T82" fmla="*/ 352171 w 760729"/>
                <a:gd name="T83" fmla="*/ 4825 h 763905"/>
                <a:gd name="T84" fmla="*/ 352171 w 760729"/>
                <a:gd name="T85" fmla="*/ 0 h 7639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0729"/>
                <a:gd name="T130" fmla="*/ 0 h 763905"/>
                <a:gd name="T131" fmla="*/ 760729 w 760729"/>
                <a:gd name="T132" fmla="*/ 763905 h 7639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0729" h="763905">
                  <a:moveTo>
                    <a:pt x="352171" y="0"/>
                  </a:moveTo>
                  <a:lnTo>
                    <a:pt x="0" y="0"/>
                  </a:lnTo>
                  <a:lnTo>
                    <a:pt x="1575" y="54146"/>
                  </a:lnTo>
                  <a:lnTo>
                    <a:pt x="6237" y="102633"/>
                  </a:lnTo>
                  <a:lnTo>
                    <a:pt x="13889" y="150190"/>
                  </a:lnTo>
                  <a:lnTo>
                    <a:pt x="24435" y="196721"/>
                  </a:lnTo>
                  <a:lnTo>
                    <a:pt x="37779" y="242130"/>
                  </a:lnTo>
                  <a:lnTo>
                    <a:pt x="53824" y="286321"/>
                  </a:lnTo>
                  <a:lnTo>
                    <a:pt x="72473" y="329197"/>
                  </a:lnTo>
                  <a:lnTo>
                    <a:pt x="93631" y="370661"/>
                  </a:lnTo>
                  <a:lnTo>
                    <a:pt x="117202" y="410617"/>
                  </a:lnTo>
                  <a:lnTo>
                    <a:pt x="143088" y="448970"/>
                  </a:lnTo>
                  <a:lnTo>
                    <a:pt x="171193" y="485622"/>
                  </a:lnTo>
                  <a:lnTo>
                    <a:pt x="201422" y="520477"/>
                  </a:lnTo>
                  <a:lnTo>
                    <a:pt x="233677" y="553440"/>
                  </a:lnTo>
                  <a:lnTo>
                    <a:pt x="267862" y="584412"/>
                  </a:lnTo>
                  <a:lnTo>
                    <a:pt x="303882" y="613299"/>
                  </a:lnTo>
                  <a:lnTo>
                    <a:pt x="341639" y="640004"/>
                  </a:lnTo>
                  <a:lnTo>
                    <a:pt x="381037" y="664431"/>
                  </a:lnTo>
                  <a:lnTo>
                    <a:pt x="421981" y="686482"/>
                  </a:lnTo>
                  <a:lnTo>
                    <a:pt x="464373" y="706062"/>
                  </a:lnTo>
                  <a:lnTo>
                    <a:pt x="508117" y="723075"/>
                  </a:lnTo>
                  <a:lnTo>
                    <a:pt x="553117" y="737424"/>
                  </a:lnTo>
                  <a:lnTo>
                    <a:pt x="599277" y="749013"/>
                  </a:lnTo>
                  <a:lnTo>
                    <a:pt x="646500" y="757745"/>
                  </a:lnTo>
                  <a:lnTo>
                    <a:pt x="694690" y="763524"/>
                  </a:lnTo>
                  <a:lnTo>
                    <a:pt x="760476" y="763524"/>
                  </a:lnTo>
                  <a:lnTo>
                    <a:pt x="760476" y="412241"/>
                  </a:lnTo>
                  <a:lnTo>
                    <a:pt x="712755" y="409494"/>
                  </a:lnTo>
                  <a:lnTo>
                    <a:pt x="666679" y="401456"/>
                  </a:lnTo>
                  <a:lnTo>
                    <a:pt x="622549" y="388438"/>
                  </a:lnTo>
                  <a:lnTo>
                    <a:pt x="580669" y="370748"/>
                  </a:lnTo>
                  <a:lnTo>
                    <a:pt x="541340" y="348695"/>
                  </a:lnTo>
                  <a:lnTo>
                    <a:pt x="504867" y="322588"/>
                  </a:lnTo>
                  <a:lnTo>
                    <a:pt x="471551" y="292735"/>
                  </a:lnTo>
                  <a:lnTo>
                    <a:pt x="441694" y="259445"/>
                  </a:lnTo>
                  <a:lnTo>
                    <a:pt x="415601" y="223027"/>
                  </a:lnTo>
                  <a:lnTo>
                    <a:pt x="393573" y="183790"/>
                  </a:lnTo>
                  <a:lnTo>
                    <a:pt x="375914" y="142042"/>
                  </a:lnTo>
                  <a:lnTo>
                    <a:pt x="362925" y="98093"/>
                  </a:lnTo>
                  <a:lnTo>
                    <a:pt x="354910" y="52251"/>
                  </a:lnTo>
                  <a:lnTo>
                    <a:pt x="352171" y="4825"/>
                  </a:lnTo>
                  <a:lnTo>
                    <a:pt x="352171" y="0"/>
                  </a:lnTo>
                  <a:close/>
                </a:path>
              </a:pathLst>
            </a:custGeom>
            <a:solidFill>
              <a:srgbClr val="8B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3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ДОЛЯ ОБУЧАЮЩИХСЯ С ОВЗ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168839"/>
              </p:ext>
            </p:extLst>
          </p:nvPr>
        </p:nvGraphicFramePr>
        <p:xfrm>
          <a:off x="899592" y="1412776"/>
          <a:ext cx="741682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object 25"/>
          <p:cNvGrpSpPr>
            <a:grpSpLocks/>
          </p:cNvGrpSpPr>
          <p:nvPr/>
        </p:nvGrpSpPr>
        <p:grpSpPr bwMode="auto">
          <a:xfrm>
            <a:off x="8002192" y="0"/>
            <a:ext cx="1141809" cy="2197100"/>
            <a:chOff x="10669523" y="0"/>
            <a:chExt cx="1522730" cy="2197735"/>
          </a:xfrm>
        </p:grpSpPr>
        <p:sp>
          <p:nvSpPr>
            <p:cNvPr id="5" name="object 26"/>
            <p:cNvSpPr>
              <a:spLocks noChangeArrowheads="1"/>
            </p:cNvSpPr>
            <p:nvPr/>
          </p:nvSpPr>
          <p:spPr bwMode="auto">
            <a:xfrm>
              <a:off x="10669523" y="0"/>
              <a:ext cx="760730" cy="672465"/>
            </a:xfrm>
            <a:custGeom>
              <a:avLst/>
              <a:gdLst>
                <a:gd name="T0" fmla="*/ 760484 w 760729"/>
                <a:gd name="T1" fmla="*/ 0 h 672465"/>
                <a:gd name="T2" fmla="*/ 0 w 760729"/>
                <a:gd name="T3" fmla="*/ 0 h 672465"/>
                <a:gd name="T4" fmla="*/ 0 w 760729"/>
                <a:gd name="T5" fmla="*/ 672084 h 672465"/>
                <a:gd name="T6" fmla="*/ 760484 w 760729"/>
                <a:gd name="T7" fmla="*/ 672084 h 672465"/>
                <a:gd name="T8" fmla="*/ 760484 w 760729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729"/>
                <a:gd name="T16" fmla="*/ 0 h 672465"/>
                <a:gd name="T17" fmla="*/ 760729 w 760729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729" h="672465">
                  <a:moveTo>
                    <a:pt x="760476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0476" y="672084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405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bject 27"/>
            <p:cNvSpPr>
              <a:spLocks noChangeArrowheads="1"/>
            </p:cNvSpPr>
            <p:nvPr/>
          </p:nvSpPr>
          <p:spPr bwMode="auto">
            <a:xfrm>
              <a:off x="11426951" y="1434083"/>
              <a:ext cx="762000" cy="763905"/>
            </a:xfrm>
            <a:custGeom>
              <a:avLst/>
              <a:gdLst>
                <a:gd name="T0" fmla="*/ 762000 w 762000"/>
                <a:gd name="T1" fmla="*/ 0 h 763905"/>
                <a:gd name="T2" fmla="*/ 0 w 762000"/>
                <a:gd name="T3" fmla="*/ 0 h 763905"/>
                <a:gd name="T4" fmla="*/ 762000 w 762000"/>
                <a:gd name="T5" fmla="*/ 763524 h 763905"/>
                <a:gd name="T6" fmla="*/ 762000 w 762000"/>
                <a:gd name="T7" fmla="*/ 0 h 763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2000"/>
                <a:gd name="T13" fmla="*/ 0 h 763905"/>
                <a:gd name="T14" fmla="*/ 762000 w 762000"/>
                <a:gd name="T15" fmla="*/ 763905 h 763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2000" h="763905">
                  <a:moveTo>
                    <a:pt x="762000" y="0"/>
                  </a:moveTo>
                  <a:lnTo>
                    <a:pt x="0" y="0"/>
                  </a:lnTo>
                  <a:lnTo>
                    <a:pt x="762000" y="76352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bject 28"/>
            <p:cNvSpPr>
              <a:spLocks noChangeArrowheads="1"/>
            </p:cNvSpPr>
            <p:nvPr/>
          </p:nvSpPr>
          <p:spPr bwMode="auto">
            <a:xfrm>
              <a:off x="11426951" y="673608"/>
              <a:ext cx="762000" cy="760730"/>
            </a:xfrm>
            <a:custGeom>
              <a:avLst/>
              <a:gdLst>
                <a:gd name="T0" fmla="*/ 762000 w 762000"/>
                <a:gd name="T1" fmla="*/ 0 h 760730"/>
                <a:gd name="T2" fmla="*/ 0 w 762000"/>
                <a:gd name="T3" fmla="*/ 0 h 760730"/>
                <a:gd name="T4" fmla="*/ 0 w 762000"/>
                <a:gd name="T5" fmla="*/ 760476 h 760730"/>
                <a:gd name="T6" fmla="*/ 762000 w 762000"/>
                <a:gd name="T7" fmla="*/ 760476 h 760730"/>
                <a:gd name="T8" fmla="*/ 762000 w 762000"/>
                <a:gd name="T9" fmla="*/ 0 h 760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760730"/>
                <a:gd name="T17" fmla="*/ 762000 w 762000"/>
                <a:gd name="T18" fmla="*/ 760730 h 7607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760730">
                  <a:moveTo>
                    <a:pt x="76200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762000" y="76047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bject 29"/>
            <p:cNvSpPr>
              <a:spLocks noChangeArrowheads="1"/>
            </p:cNvSpPr>
            <p:nvPr/>
          </p:nvSpPr>
          <p:spPr bwMode="auto">
            <a:xfrm>
              <a:off x="11428475" y="1523"/>
              <a:ext cx="762000" cy="672465"/>
            </a:xfrm>
            <a:custGeom>
              <a:avLst/>
              <a:gdLst>
                <a:gd name="T0" fmla="*/ 762000 w 762000"/>
                <a:gd name="T1" fmla="*/ 0 h 672465"/>
                <a:gd name="T2" fmla="*/ 0 w 762000"/>
                <a:gd name="T3" fmla="*/ 0 h 672465"/>
                <a:gd name="T4" fmla="*/ 0 w 762000"/>
                <a:gd name="T5" fmla="*/ 672084 h 672465"/>
                <a:gd name="T6" fmla="*/ 762000 w 762000"/>
                <a:gd name="T7" fmla="*/ 672084 h 672465"/>
                <a:gd name="T8" fmla="*/ 762000 w 762000"/>
                <a:gd name="T9" fmla="*/ 0 h 672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2000"/>
                <a:gd name="T16" fmla="*/ 0 h 672465"/>
                <a:gd name="T17" fmla="*/ 762000 w 762000"/>
                <a:gd name="T18" fmla="*/ 672465 h 672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2000" h="672465">
                  <a:moveTo>
                    <a:pt x="762000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762000" y="67208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bject 30"/>
            <p:cNvSpPr>
              <a:spLocks noChangeArrowheads="1"/>
            </p:cNvSpPr>
            <p:nvPr/>
          </p:nvSpPr>
          <p:spPr bwMode="auto">
            <a:xfrm>
              <a:off x="10866119" y="112776"/>
              <a:ext cx="361315" cy="358140"/>
            </a:xfrm>
            <a:custGeom>
              <a:avLst/>
              <a:gdLst>
                <a:gd name="T0" fmla="*/ 181228 w 361315"/>
                <a:gd name="T1" fmla="*/ 0 h 358140"/>
                <a:gd name="T2" fmla="*/ 133011 w 361315"/>
                <a:gd name="T3" fmla="*/ 6417 h 358140"/>
                <a:gd name="T4" fmla="*/ 89709 w 361315"/>
                <a:gd name="T5" fmla="*/ 24543 h 358140"/>
                <a:gd name="T6" fmla="*/ 53038 w 361315"/>
                <a:gd name="T7" fmla="*/ 52689 h 358140"/>
                <a:gd name="T8" fmla="*/ 24717 w 361315"/>
                <a:gd name="T9" fmla="*/ 89163 h 358140"/>
                <a:gd name="T10" fmla="*/ 6465 w 361315"/>
                <a:gd name="T11" fmla="*/ 132276 h 358140"/>
                <a:gd name="T12" fmla="*/ 0 w 361315"/>
                <a:gd name="T13" fmla="*/ 180340 h 358140"/>
                <a:gd name="T14" fmla="*/ 6465 w 361315"/>
                <a:gd name="T15" fmla="*/ 227332 h 358140"/>
                <a:gd name="T16" fmla="*/ 24717 w 361315"/>
                <a:gd name="T17" fmla="*/ 269729 h 358140"/>
                <a:gd name="T18" fmla="*/ 53038 w 361315"/>
                <a:gd name="T19" fmla="*/ 305768 h 358140"/>
                <a:gd name="T20" fmla="*/ 89709 w 361315"/>
                <a:gd name="T21" fmla="*/ 333690 h 358140"/>
                <a:gd name="T22" fmla="*/ 133011 w 361315"/>
                <a:gd name="T23" fmla="*/ 351734 h 358140"/>
                <a:gd name="T24" fmla="*/ 181228 w 361315"/>
                <a:gd name="T25" fmla="*/ 358139 h 358140"/>
                <a:gd name="T26" fmla="*/ 228911 w 361315"/>
                <a:gd name="T27" fmla="*/ 351734 h 358140"/>
                <a:gd name="T28" fmla="*/ 271855 w 361315"/>
                <a:gd name="T29" fmla="*/ 333690 h 358140"/>
                <a:gd name="T30" fmla="*/ 308308 w 361315"/>
                <a:gd name="T31" fmla="*/ 305768 h 358140"/>
                <a:gd name="T32" fmla="*/ 336517 w 361315"/>
                <a:gd name="T33" fmla="*/ 269729 h 358140"/>
                <a:gd name="T34" fmla="*/ 354728 w 361315"/>
                <a:gd name="T35" fmla="*/ 227332 h 358140"/>
                <a:gd name="T36" fmla="*/ 361187 w 361315"/>
                <a:gd name="T37" fmla="*/ 180340 h 358140"/>
                <a:gd name="T38" fmla="*/ 354728 w 361315"/>
                <a:gd name="T39" fmla="*/ 132276 h 358140"/>
                <a:gd name="T40" fmla="*/ 336517 w 361315"/>
                <a:gd name="T41" fmla="*/ 89163 h 358140"/>
                <a:gd name="T42" fmla="*/ 308308 w 361315"/>
                <a:gd name="T43" fmla="*/ 52689 h 358140"/>
                <a:gd name="T44" fmla="*/ 271855 w 361315"/>
                <a:gd name="T45" fmla="*/ 24543 h 358140"/>
                <a:gd name="T46" fmla="*/ 228911 w 361315"/>
                <a:gd name="T47" fmla="*/ 6417 h 358140"/>
                <a:gd name="T48" fmla="*/ 181228 w 361315"/>
                <a:gd name="T49" fmla="*/ 0 h 358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315"/>
                <a:gd name="T76" fmla="*/ 0 h 358140"/>
                <a:gd name="T77" fmla="*/ 361315 w 361315"/>
                <a:gd name="T78" fmla="*/ 358140 h 358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315" h="358140">
                  <a:moveTo>
                    <a:pt x="181228" y="0"/>
                  </a:moveTo>
                  <a:lnTo>
                    <a:pt x="133011" y="6417"/>
                  </a:lnTo>
                  <a:lnTo>
                    <a:pt x="89709" y="24543"/>
                  </a:lnTo>
                  <a:lnTo>
                    <a:pt x="53038" y="52689"/>
                  </a:lnTo>
                  <a:lnTo>
                    <a:pt x="24717" y="89163"/>
                  </a:lnTo>
                  <a:lnTo>
                    <a:pt x="6465" y="132276"/>
                  </a:lnTo>
                  <a:lnTo>
                    <a:pt x="0" y="180340"/>
                  </a:lnTo>
                  <a:lnTo>
                    <a:pt x="6465" y="227332"/>
                  </a:lnTo>
                  <a:lnTo>
                    <a:pt x="24717" y="269729"/>
                  </a:lnTo>
                  <a:lnTo>
                    <a:pt x="53038" y="305768"/>
                  </a:lnTo>
                  <a:lnTo>
                    <a:pt x="89709" y="333690"/>
                  </a:lnTo>
                  <a:lnTo>
                    <a:pt x="133011" y="351734"/>
                  </a:lnTo>
                  <a:lnTo>
                    <a:pt x="181228" y="358139"/>
                  </a:lnTo>
                  <a:lnTo>
                    <a:pt x="228911" y="351734"/>
                  </a:lnTo>
                  <a:lnTo>
                    <a:pt x="271855" y="333690"/>
                  </a:lnTo>
                  <a:lnTo>
                    <a:pt x="308308" y="305768"/>
                  </a:lnTo>
                  <a:lnTo>
                    <a:pt x="336517" y="269729"/>
                  </a:lnTo>
                  <a:lnTo>
                    <a:pt x="354728" y="227332"/>
                  </a:lnTo>
                  <a:lnTo>
                    <a:pt x="361187" y="180340"/>
                  </a:lnTo>
                  <a:lnTo>
                    <a:pt x="354728" y="132276"/>
                  </a:lnTo>
                  <a:lnTo>
                    <a:pt x="336517" y="89163"/>
                  </a:lnTo>
                  <a:lnTo>
                    <a:pt x="308308" y="52689"/>
                  </a:lnTo>
                  <a:lnTo>
                    <a:pt x="271855" y="24543"/>
                  </a:lnTo>
                  <a:lnTo>
                    <a:pt x="228911" y="6417"/>
                  </a:lnTo>
                  <a:lnTo>
                    <a:pt x="181228" y="0"/>
                  </a:lnTo>
                  <a:close/>
                </a:path>
              </a:pathLst>
            </a:custGeom>
            <a:solidFill>
              <a:srgbClr val="D4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bject 31"/>
            <p:cNvSpPr>
              <a:spLocks noChangeArrowheads="1"/>
            </p:cNvSpPr>
            <p:nvPr/>
          </p:nvSpPr>
          <p:spPr bwMode="auto">
            <a:xfrm>
              <a:off x="11431523" y="672083"/>
              <a:ext cx="760730" cy="763905"/>
            </a:xfrm>
            <a:custGeom>
              <a:avLst/>
              <a:gdLst>
                <a:gd name="T0" fmla="*/ 352171 w 760729"/>
                <a:gd name="T1" fmla="*/ 0 h 763905"/>
                <a:gd name="T2" fmla="*/ 0 w 760729"/>
                <a:gd name="T3" fmla="*/ 0 h 763905"/>
                <a:gd name="T4" fmla="*/ 1575 w 760729"/>
                <a:gd name="T5" fmla="*/ 54146 h 763905"/>
                <a:gd name="T6" fmla="*/ 6237 w 760729"/>
                <a:gd name="T7" fmla="*/ 102633 h 763905"/>
                <a:gd name="T8" fmla="*/ 13889 w 760729"/>
                <a:gd name="T9" fmla="*/ 150190 h 763905"/>
                <a:gd name="T10" fmla="*/ 24435 w 760729"/>
                <a:gd name="T11" fmla="*/ 196721 h 763905"/>
                <a:gd name="T12" fmla="*/ 37779 w 760729"/>
                <a:gd name="T13" fmla="*/ 242130 h 763905"/>
                <a:gd name="T14" fmla="*/ 53824 w 760729"/>
                <a:gd name="T15" fmla="*/ 286321 h 763905"/>
                <a:gd name="T16" fmla="*/ 72473 w 760729"/>
                <a:gd name="T17" fmla="*/ 329197 h 763905"/>
                <a:gd name="T18" fmla="*/ 93631 w 760729"/>
                <a:gd name="T19" fmla="*/ 370661 h 763905"/>
                <a:gd name="T20" fmla="*/ 117202 w 760729"/>
                <a:gd name="T21" fmla="*/ 410617 h 763905"/>
                <a:gd name="T22" fmla="*/ 143088 w 760729"/>
                <a:gd name="T23" fmla="*/ 448970 h 763905"/>
                <a:gd name="T24" fmla="*/ 171193 w 760729"/>
                <a:gd name="T25" fmla="*/ 485622 h 763905"/>
                <a:gd name="T26" fmla="*/ 201422 w 760729"/>
                <a:gd name="T27" fmla="*/ 520477 h 763905"/>
                <a:gd name="T28" fmla="*/ 233677 w 760729"/>
                <a:gd name="T29" fmla="*/ 553440 h 763905"/>
                <a:gd name="T30" fmla="*/ 267862 w 760729"/>
                <a:gd name="T31" fmla="*/ 584412 h 763905"/>
                <a:gd name="T32" fmla="*/ 303882 w 760729"/>
                <a:gd name="T33" fmla="*/ 613299 h 763905"/>
                <a:gd name="T34" fmla="*/ 341639 w 760729"/>
                <a:gd name="T35" fmla="*/ 640004 h 763905"/>
                <a:gd name="T36" fmla="*/ 381045 w 760729"/>
                <a:gd name="T37" fmla="*/ 664431 h 763905"/>
                <a:gd name="T38" fmla="*/ 421989 w 760729"/>
                <a:gd name="T39" fmla="*/ 686482 h 763905"/>
                <a:gd name="T40" fmla="*/ 464381 w 760729"/>
                <a:gd name="T41" fmla="*/ 706062 h 763905"/>
                <a:gd name="T42" fmla="*/ 508125 w 760729"/>
                <a:gd name="T43" fmla="*/ 723075 h 763905"/>
                <a:gd name="T44" fmla="*/ 553125 w 760729"/>
                <a:gd name="T45" fmla="*/ 737424 h 763905"/>
                <a:gd name="T46" fmla="*/ 599285 w 760729"/>
                <a:gd name="T47" fmla="*/ 749013 h 763905"/>
                <a:gd name="T48" fmla="*/ 646508 w 760729"/>
                <a:gd name="T49" fmla="*/ 757745 h 763905"/>
                <a:gd name="T50" fmla="*/ 694698 w 760729"/>
                <a:gd name="T51" fmla="*/ 763524 h 763905"/>
                <a:gd name="T52" fmla="*/ 760484 w 760729"/>
                <a:gd name="T53" fmla="*/ 763524 h 763905"/>
                <a:gd name="T54" fmla="*/ 760484 w 760729"/>
                <a:gd name="T55" fmla="*/ 412241 h 763905"/>
                <a:gd name="T56" fmla="*/ 712763 w 760729"/>
                <a:gd name="T57" fmla="*/ 409494 h 763905"/>
                <a:gd name="T58" fmla="*/ 666687 w 760729"/>
                <a:gd name="T59" fmla="*/ 401456 h 763905"/>
                <a:gd name="T60" fmla="*/ 622557 w 760729"/>
                <a:gd name="T61" fmla="*/ 388438 h 763905"/>
                <a:gd name="T62" fmla="*/ 580677 w 760729"/>
                <a:gd name="T63" fmla="*/ 370748 h 763905"/>
                <a:gd name="T64" fmla="*/ 541348 w 760729"/>
                <a:gd name="T65" fmla="*/ 348695 h 763905"/>
                <a:gd name="T66" fmla="*/ 504875 w 760729"/>
                <a:gd name="T67" fmla="*/ 322588 h 763905"/>
                <a:gd name="T68" fmla="*/ 471559 w 760729"/>
                <a:gd name="T69" fmla="*/ 292735 h 763905"/>
                <a:gd name="T70" fmla="*/ 441702 w 760729"/>
                <a:gd name="T71" fmla="*/ 259445 h 763905"/>
                <a:gd name="T72" fmla="*/ 415609 w 760729"/>
                <a:gd name="T73" fmla="*/ 223027 h 763905"/>
                <a:gd name="T74" fmla="*/ 393581 w 760729"/>
                <a:gd name="T75" fmla="*/ 183790 h 763905"/>
                <a:gd name="T76" fmla="*/ 375914 w 760729"/>
                <a:gd name="T77" fmla="*/ 142042 h 763905"/>
                <a:gd name="T78" fmla="*/ 362925 w 760729"/>
                <a:gd name="T79" fmla="*/ 98093 h 763905"/>
                <a:gd name="T80" fmla="*/ 354910 w 760729"/>
                <a:gd name="T81" fmla="*/ 52251 h 763905"/>
                <a:gd name="T82" fmla="*/ 352171 w 760729"/>
                <a:gd name="T83" fmla="*/ 4825 h 763905"/>
                <a:gd name="T84" fmla="*/ 352171 w 760729"/>
                <a:gd name="T85" fmla="*/ 0 h 7639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0729"/>
                <a:gd name="T130" fmla="*/ 0 h 763905"/>
                <a:gd name="T131" fmla="*/ 760729 w 760729"/>
                <a:gd name="T132" fmla="*/ 763905 h 7639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0729" h="763905">
                  <a:moveTo>
                    <a:pt x="352171" y="0"/>
                  </a:moveTo>
                  <a:lnTo>
                    <a:pt x="0" y="0"/>
                  </a:lnTo>
                  <a:lnTo>
                    <a:pt x="1575" y="54146"/>
                  </a:lnTo>
                  <a:lnTo>
                    <a:pt x="6237" y="102633"/>
                  </a:lnTo>
                  <a:lnTo>
                    <a:pt x="13889" y="150190"/>
                  </a:lnTo>
                  <a:lnTo>
                    <a:pt x="24435" y="196721"/>
                  </a:lnTo>
                  <a:lnTo>
                    <a:pt x="37779" y="242130"/>
                  </a:lnTo>
                  <a:lnTo>
                    <a:pt x="53824" y="286321"/>
                  </a:lnTo>
                  <a:lnTo>
                    <a:pt x="72473" y="329197"/>
                  </a:lnTo>
                  <a:lnTo>
                    <a:pt x="93631" y="370661"/>
                  </a:lnTo>
                  <a:lnTo>
                    <a:pt x="117202" y="410617"/>
                  </a:lnTo>
                  <a:lnTo>
                    <a:pt x="143088" y="448970"/>
                  </a:lnTo>
                  <a:lnTo>
                    <a:pt x="171193" y="485622"/>
                  </a:lnTo>
                  <a:lnTo>
                    <a:pt x="201422" y="520477"/>
                  </a:lnTo>
                  <a:lnTo>
                    <a:pt x="233677" y="553440"/>
                  </a:lnTo>
                  <a:lnTo>
                    <a:pt x="267862" y="584412"/>
                  </a:lnTo>
                  <a:lnTo>
                    <a:pt x="303882" y="613299"/>
                  </a:lnTo>
                  <a:lnTo>
                    <a:pt x="341639" y="640004"/>
                  </a:lnTo>
                  <a:lnTo>
                    <a:pt x="381037" y="664431"/>
                  </a:lnTo>
                  <a:lnTo>
                    <a:pt x="421981" y="686482"/>
                  </a:lnTo>
                  <a:lnTo>
                    <a:pt x="464373" y="706062"/>
                  </a:lnTo>
                  <a:lnTo>
                    <a:pt x="508117" y="723075"/>
                  </a:lnTo>
                  <a:lnTo>
                    <a:pt x="553117" y="737424"/>
                  </a:lnTo>
                  <a:lnTo>
                    <a:pt x="599277" y="749013"/>
                  </a:lnTo>
                  <a:lnTo>
                    <a:pt x="646500" y="757745"/>
                  </a:lnTo>
                  <a:lnTo>
                    <a:pt x="694690" y="763524"/>
                  </a:lnTo>
                  <a:lnTo>
                    <a:pt x="760476" y="763524"/>
                  </a:lnTo>
                  <a:lnTo>
                    <a:pt x="760476" y="412241"/>
                  </a:lnTo>
                  <a:lnTo>
                    <a:pt x="712755" y="409494"/>
                  </a:lnTo>
                  <a:lnTo>
                    <a:pt x="666679" y="401456"/>
                  </a:lnTo>
                  <a:lnTo>
                    <a:pt x="622549" y="388438"/>
                  </a:lnTo>
                  <a:lnTo>
                    <a:pt x="580669" y="370748"/>
                  </a:lnTo>
                  <a:lnTo>
                    <a:pt x="541340" y="348695"/>
                  </a:lnTo>
                  <a:lnTo>
                    <a:pt x="504867" y="322588"/>
                  </a:lnTo>
                  <a:lnTo>
                    <a:pt x="471551" y="292735"/>
                  </a:lnTo>
                  <a:lnTo>
                    <a:pt x="441694" y="259445"/>
                  </a:lnTo>
                  <a:lnTo>
                    <a:pt x="415601" y="223027"/>
                  </a:lnTo>
                  <a:lnTo>
                    <a:pt x="393573" y="183790"/>
                  </a:lnTo>
                  <a:lnTo>
                    <a:pt x="375914" y="142042"/>
                  </a:lnTo>
                  <a:lnTo>
                    <a:pt x="362925" y="98093"/>
                  </a:lnTo>
                  <a:lnTo>
                    <a:pt x="354910" y="52251"/>
                  </a:lnTo>
                  <a:lnTo>
                    <a:pt x="352171" y="4825"/>
                  </a:lnTo>
                  <a:lnTo>
                    <a:pt x="352171" y="0"/>
                  </a:lnTo>
                  <a:close/>
                </a:path>
              </a:pathLst>
            </a:custGeom>
            <a:solidFill>
              <a:srgbClr val="8B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5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808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8794</TotalTime>
  <Words>601</Words>
  <Application>Microsoft Office PowerPoint</Application>
  <PresentationFormat>Экран (4:3)</PresentationFormat>
  <Paragraphs>113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Microsoft Sans Serif</vt:lpstr>
      <vt:lpstr>Times New Roman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РИСКОВЫЕ ПРОФИЛИ ОБРАЗОВАТЕЛЬНЫХ ОРГАНИЗАЦИЙ,  ИМЕЮЩИХ НИЗКИЕ ОБРАЗОВАТЕЛЬНЫЕ РЕЗУЛЬТАТЫ</vt:lpstr>
      <vt:lpstr>ПРИЧИНЫ НИЗКИХ ОБРАЗОВАТЕЛЬНЫХ РЕЗУЛЬТАТОВ</vt:lpstr>
      <vt:lpstr>Презентация PowerPoint</vt:lpstr>
      <vt:lpstr>ВЫСОКАЯ ДОЛЯ ОБУЧАЮЩИХСЯ  С РИСКАМИ УЧЕБНОЙ НЕУСПЕШНОСТИ</vt:lpstr>
      <vt:lpstr>НЕДОСТАТОЧНАЯ ПРЕДМЕТНАЯ И МЕТОДИЧЕСКАЯ КОМПЕТЕНТНОСТЬ ПЕДАГОГИЧЕСКИХ РАБОТНИКОВ</vt:lpstr>
      <vt:lpstr>ВЫСОКАЯ ДОЛЯ ОБУЧАЮЩИХСЯ С ОВЗ</vt:lpstr>
      <vt:lpstr>НИЗКОЕ КАЧЕСТВО ПРЕОДОЛЕНИЯ ЯЗЫКОВЫХ  И КУЛЬТУРНЫХ БАРЬЕРОВ</vt:lpstr>
      <vt:lpstr>НЕСФОРМИРОВАННОСТЬ ВНУТРИШКОЛЬНОЙ СИСТЕМЫ ПОВЫШЕНИЯ КВАЛИФИКАЦИИ</vt:lpstr>
      <vt:lpstr>ПОНИЖЕННЫЙ УРОВЕНЬ КАЧЕСТВА ШКОЛЬНОЙ ОБРАЗОВАТЕЛЬНОЙ СРЕДЫ</vt:lpstr>
      <vt:lpstr>ПРОГРАММА МЕТОДИЧЕСКОГО  СОПРОВОЖДЕНИЯ  ШНОР В 2022 ГОДУ В ИС МЭДК</vt:lpstr>
      <vt:lpstr>ЦЕЛЬ</vt:lpstr>
      <vt:lpstr>ИНФОРМАЦИОННОЕ СОПРОВОЖДЕНИЕ  РЕАЛИЗАЦИИ ПРОГРАММЫ</vt:lpstr>
      <vt:lpstr>Презентация PowerPoint</vt:lpstr>
      <vt:lpstr>Презентация PowerPoint</vt:lpstr>
    </vt:vector>
  </TitlesOfParts>
  <Company>ДОиН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Мамадулина</dc:creator>
  <cp:lastModifiedBy>UMR</cp:lastModifiedBy>
  <cp:revision>1284</cp:revision>
  <cp:lastPrinted>2013-07-19T12:20:58Z</cp:lastPrinted>
  <dcterms:created xsi:type="dcterms:W3CDTF">2012-08-13T06:10:56Z</dcterms:created>
  <dcterms:modified xsi:type="dcterms:W3CDTF">2022-04-27T05:11:05Z</dcterms:modified>
</cp:coreProperties>
</file>